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6" r:id="rId13"/>
    <p:sldId id="270" r:id="rId14"/>
    <p:sldId id="271" r:id="rId15"/>
    <p:sldId id="273" r:id="rId16"/>
    <p:sldId id="274" r:id="rId17"/>
    <p:sldId id="275" r:id="rId18"/>
    <p:sldId id="292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3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1" r:id="rId88"/>
    <p:sldId id="352" r:id="rId89"/>
    <p:sldId id="350" r:id="rId90"/>
    <p:sldId id="353" r:id="rId91"/>
    <p:sldId id="354" r:id="rId92"/>
    <p:sldId id="355" r:id="rId93"/>
    <p:sldId id="278" r:id="rId94"/>
    <p:sldId id="356" r:id="rId95"/>
    <p:sldId id="269" r:id="rId96"/>
    <p:sldId id="257" r:id="rId97"/>
    <p:sldId id="258" r:id="rId9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58" autoAdjust="0"/>
    <p:restoredTop sz="94660"/>
  </p:normalViewPr>
  <p:slideViewPr>
    <p:cSldViewPr snapToGrid="0">
      <p:cViewPr>
        <p:scale>
          <a:sx n="75" d="100"/>
          <a:sy n="75" d="100"/>
        </p:scale>
        <p:origin x="488" y="-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01-06-2016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280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01-06-2016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51867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01-06-2016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2824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01-06-2016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31803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01-06-2016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84323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01-06-2016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2700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01-06-2016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9276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01-06-2016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99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01-06-2016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85125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01-06-2016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76542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01-06-2016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167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BCE4E-6A46-445D-AD67-12824D462E4E}" type="datetimeFigureOut">
              <a:rPr lang="es-CL" smtClean="0"/>
              <a:t>01-06-2016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421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queta.pptx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2.png"/><Relationship Id="rId5" Type="http://schemas.openxmlformats.org/officeDocument/2006/relationships/image" Target="../media/image2.png"/><Relationship Id="rId10" Type="http://schemas.openxmlformats.org/officeDocument/2006/relationships/image" Target="../media/image47.png"/><Relationship Id="rId4" Type="http://schemas.openxmlformats.org/officeDocument/2006/relationships/image" Target="../media/image5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1.png"/><Relationship Id="rId5" Type="http://schemas.openxmlformats.org/officeDocument/2006/relationships/image" Target="../media/image2.png"/><Relationship Id="rId10" Type="http://schemas.openxmlformats.org/officeDocument/2006/relationships/image" Target="../media/image47.png"/><Relationship Id="rId4" Type="http://schemas.openxmlformats.org/officeDocument/2006/relationships/image" Target="../media/image5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51.png"/><Relationship Id="rId5" Type="http://schemas.openxmlformats.org/officeDocument/2006/relationships/image" Target="../media/image2.png"/><Relationship Id="rId10" Type="http://schemas.openxmlformats.org/officeDocument/2006/relationships/image" Target="../media/image47.png"/><Relationship Id="rId4" Type="http://schemas.openxmlformats.org/officeDocument/2006/relationships/image" Target="../media/image5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51.png"/><Relationship Id="rId5" Type="http://schemas.openxmlformats.org/officeDocument/2006/relationships/image" Target="../media/image2.png"/><Relationship Id="rId10" Type="http://schemas.openxmlformats.org/officeDocument/2006/relationships/image" Target="../media/image47.png"/><Relationship Id="rId4" Type="http://schemas.openxmlformats.org/officeDocument/2006/relationships/image" Target="../media/image5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51.png"/><Relationship Id="rId5" Type="http://schemas.openxmlformats.org/officeDocument/2006/relationships/image" Target="../media/image2.png"/><Relationship Id="rId10" Type="http://schemas.openxmlformats.org/officeDocument/2006/relationships/image" Target="../media/image47.png"/><Relationship Id="rId4" Type="http://schemas.openxmlformats.org/officeDocument/2006/relationships/image" Target="../media/image5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51.png"/><Relationship Id="rId5" Type="http://schemas.openxmlformats.org/officeDocument/2006/relationships/image" Target="../media/image2.png"/><Relationship Id="rId10" Type="http://schemas.openxmlformats.org/officeDocument/2006/relationships/image" Target="../media/image47.png"/><Relationship Id="rId4" Type="http://schemas.openxmlformats.org/officeDocument/2006/relationships/image" Target="../media/image5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5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12" Type="http://schemas.openxmlformats.org/officeDocument/2006/relationships/image" Target="../media/image5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0" Type="http://schemas.openxmlformats.org/officeDocument/2006/relationships/image" Target="../media/image54.png"/><Relationship Id="rId4" Type="http://schemas.openxmlformats.org/officeDocument/2006/relationships/image" Target="../media/image5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5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5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58.png"/><Relationship Id="rId5" Type="http://schemas.openxmlformats.org/officeDocument/2006/relationships/image" Target="../media/image49.png"/><Relationship Id="rId10" Type="http://schemas.openxmlformats.org/officeDocument/2006/relationships/image" Target="../media/image56.png"/><Relationship Id="rId4" Type="http://schemas.openxmlformats.org/officeDocument/2006/relationships/image" Target="../media/image5.pn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62.png"/><Relationship Id="rId5" Type="http://schemas.openxmlformats.org/officeDocument/2006/relationships/image" Target="../media/image49.png"/><Relationship Id="rId10" Type="http://schemas.openxmlformats.org/officeDocument/2006/relationships/image" Target="../media/image61.png"/><Relationship Id="rId4" Type="http://schemas.openxmlformats.org/officeDocument/2006/relationships/image" Target="../media/image5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5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image" Target="../media/image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37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58.png"/><Relationship Id="rId5" Type="http://schemas.openxmlformats.org/officeDocument/2006/relationships/image" Target="../media/image49.png"/><Relationship Id="rId10" Type="http://schemas.openxmlformats.org/officeDocument/2006/relationships/image" Target="../media/image56.png"/><Relationship Id="rId4" Type="http://schemas.openxmlformats.org/officeDocument/2006/relationships/image" Target="../media/image5.png"/><Relationship Id="rId9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5.pn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12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62.png"/><Relationship Id="rId5" Type="http://schemas.openxmlformats.org/officeDocument/2006/relationships/image" Target="../media/image49.png"/><Relationship Id="rId10" Type="http://schemas.openxmlformats.org/officeDocument/2006/relationships/image" Target="../media/image61.png"/><Relationship Id="rId4" Type="http://schemas.openxmlformats.org/officeDocument/2006/relationships/image" Target="../media/image5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12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5.png"/><Relationship Id="rId9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image" Target="../media/image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5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jpe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jpe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jpe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e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e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9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.jp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7.png"/><Relationship Id="rId5" Type="http://schemas.openxmlformats.org/officeDocument/2006/relationships/image" Target="../media/image2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jpe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jpe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2.jpe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jpe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jpe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jpe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jpe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.jp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3.png"/><Relationship Id="rId5" Type="http://schemas.openxmlformats.org/officeDocument/2006/relationships/image" Target="../media/image2.png"/><Relationship Id="rId15" Type="http://schemas.openxmlformats.org/officeDocument/2006/relationships/image" Target="../media/image27.png"/><Relationship Id="rId10" Type="http://schemas.openxmlformats.org/officeDocument/2006/relationships/image" Target="../media/image32.png"/><Relationship Id="rId19" Type="http://schemas.openxmlformats.org/officeDocument/2006/relationships/image" Target="../media/image35.png"/><Relationship Id="rId4" Type="http://schemas.openxmlformats.org/officeDocument/2006/relationships/image" Target="../media/image5.png"/><Relationship Id="rId9" Type="http://schemas.openxmlformats.org/officeDocument/2006/relationships/image" Target="../media/image31.png"/><Relationship Id="rId1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jpe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jpe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jpe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jpe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jpe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jpe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42.png"/><Relationship Id="rId5" Type="http://schemas.openxmlformats.org/officeDocument/2006/relationships/image" Target="../media/image2.png"/><Relationship Id="rId10" Type="http://schemas.openxmlformats.org/officeDocument/2006/relationships/image" Target="../media/image41.png"/><Relationship Id="rId4" Type="http://schemas.openxmlformats.org/officeDocument/2006/relationships/image" Target="../media/image5.png"/><Relationship Id="rId9" Type="http://schemas.openxmlformats.org/officeDocument/2006/relationships/image" Target="../media/image4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jpe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jpe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jpeg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jpeg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jpe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jpe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jpe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jpeg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2.png"/><Relationship Id="rId10" Type="http://schemas.openxmlformats.org/officeDocument/2006/relationships/image" Target="../media/image46.png"/><Relationship Id="rId4" Type="http://schemas.openxmlformats.org/officeDocument/2006/relationships/image" Target="../media/image5.png"/><Relationship Id="rId9" Type="http://schemas.openxmlformats.org/officeDocument/2006/relationships/image" Target="../media/image4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jpeg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jpeg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jpeg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jpeg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jpeg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jpeg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125.jpeg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26.jpeg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jpeg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28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1.png"/><Relationship Id="rId5" Type="http://schemas.openxmlformats.org/officeDocument/2006/relationships/image" Target="../media/image2.png"/><Relationship Id="rId10" Type="http://schemas.openxmlformats.org/officeDocument/2006/relationships/image" Target="../media/image47.png"/><Relationship Id="rId4" Type="http://schemas.openxmlformats.org/officeDocument/2006/relationships/image" Target="../media/image5.png"/><Relationship Id="rId9" Type="http://schemas.openxmlformats.org/officeDocument/2006/relationships/image" Target="../media/image4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29.jpeg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130.png"/><Relationship Id="rId4" Type="http://schemas.openxmlformats.org/officeDocument/2006/relationships/image" Target="../media/image5.png"/><Relationship Id="rId9" Type="http://schemas.openxmlformats.org/officeDocument/2006/relationships/image" Target="../media/image4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jp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193" y="1460391"/>
            <a:ext cx="1076851" cy="10768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31" y="1200505"/>
            <a:ext cx="2529611" cy="175207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867641" y="1691823"/>
            <a:ext cx="206419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¿Cuál de mis herramientas crees que sirve para encontrar el tanque de oxígeno más pesado?</a:t>
            </a:r>
            <a:endParaRPr kumimoji="0" lang="es-CL" altLang="es-CL" sz="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973" y="1138665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437" y="1131061"/>
            <a:ext cx="553158" cy="55315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437" y="3039449"/>
            <a:ext cx="304801" cy="304801"/>
          </a:xfrm>
          <a:prstGeom prst="rect">
            <a:avLst/>
          </a:prstGeom>
        </p:spPr>
      </p:pic>
      <p:sp>
        <p:nvSpPr>
          <p:cNvPr id="13" name="Flecha derecha 12">
            <a:hlinkClick r:id="rId8" action="ppaction://hlinkpres?slideindex=1&amp;slidetitle="/>
          </p:cNvPr>
          <p:cNvSpPr/>
          <p:nvPr/>
        </p:nvSpPr>
        <p:spPr>
          <a:xfrm flipH="1">
            <a:off x="9141149" y="877909"/>
            <a:ext cx="1315184" cy="959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H47 (80)</a:t>
            </a:r>
          </a:p>
        </p:txBody>
      </p:sp>
    </p:spTree>
    <p:extLst>
      <p:ext uri="{BB962C8B-B14F-4D97-AF65-F5344CB8AC3E}">
        <p14:creationId xmlns:p14="http://schemas.microsoft.com/office/powerpoint/2010/main" val="1878843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742700" y="256715"/>
            <a:ext cx="311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F3 i1 ninguna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bolsa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roja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6876642" y="1263731"/>
            <a:ext cx="3985142" cy="314368"/>
            <a:chOff x="2702576" y="3304462"/>
            <a:chExt cx="3985142" cy="314368"/>
          </a:xfrm>
        </p:grpSpPr>
        <p:grpSp>
          <p:nvGrpSpPr>
            <p:cNvPr id="14" name="Grupo 13"/>
            <p:cNvGrpSpPr/>
            <p:nvPr/>
          </p:nvGrpSpPr>
          <p:grpSpPr>
            <a:xfrm>
              <a:off x="2702576" y="3306194"/>
              <a:ext cx="2007875" cy="312636"/>
              <a:chOff x="2702576" y="3306194"/>
              <a:chExt cx="2007875" cy="312636"/>
            </a:xfrm>
          </p:grpSpPr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3306194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4" name="Rectángulo 33"/>
              <p:cNvSpPr/>
              <p:nvPr/>
            </p:nvSpPr>
            <p:spPr>
              <a:xfrm>
                <a:off x="2844391" y="3332493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950" y="3304462"/>
              <a:ext cx="1993768" cy="310439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4835765" y="3332493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tiene un sol</a:t>
                </a: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sol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pic>
        <p:nvPicPr>
          <p:cNvPr id="38" name="Picture 6" descr="https://lh5.googleusercontent.com/9Jzs8PyvWLR8F23rRRPaYdea6pw9uSwFsdbAvp9dE3kGp3Eyx0y_DLuUyrrBJn-Kvxa9GbyE3i1f0xvuLfi6E_XDMmftMnGhpMLgni3pl1EMKF8BIakaiklL13M7LfgzdwoobMWns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3" r="26284"/>
          <a:stretch/>
        </p:blipFill>
        <p:spPr bwMode="auto">
          <a:xfrm>
            <a:off x="2294615" y="1437331"/>
            <a:ext cx="528019" cy="95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431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736853" y="163792"/>
            <a:ext cx="2235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F4 i1 c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bolsa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roja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6876642" y="1263731"/>
            <a:ext cx="3985142" cy="314368"/>
            <a:chOff x="2702576" y="3304462"/>
            <a:chExt cx="3985142" cy="314368"/>
          </a:xfrm>
        </p:grpSpPr>
        <p:grpSp>
          <p:nvGrpSpPr>
            <p:cNvPr id="14" name="Grupo 13"/>
            <p:cNvGrpSpPr/>
            <p:nvPr/>
          </p:nvGrpSpPr>
          <p:grpSpPr>
            <a:xfrm>
              <a:off x="2702576" y="3306194"/>
              <a:ext cx="2007875" cy="312636"/>
              <a:chOff x="2702576" y="3306194"/>
              <a:chExt cx="2007875" cy="312636"/>
            </a:xfrm>
          </p:grpSpPr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3306194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4" name="Rectángulo 33"/>
              <p:cNvSpPr/>
              <p:nvPr/>
            </p:nvSpPr>
            <p:spPr>
              <a:xfrm>
                <a:off x="2844391" y="3332493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950" y="3304462"/>
              <a:ext cx="1993768" cy="310439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4835765" y="3332493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tiene un lazo</a:t>
                </a: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lazo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pic>
        <p:nvPicPr>
          <p:cNvPr id="37" name="Picture 6" descr="https://lh5.googleusercontent.com/9Jzs8PyvWLR8F23rRRPaYdea6pw9uSwFsdbAvp9dE3kGp3Eyx0y_DLuUyrrBJn-Kvxa9GbyE3i1f0xvuLfi6E_XDMmftMnGhpMLgni3pl1EMKF8BIakaiklL13M7LfgzdwoobMWns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06" t="15876"/>
          <a:stretch/>
        </p:blipFill>
        <p:spPr bwMode="auto">
          <a:xfrm>
            <a:off x="2194120" y="1510569"/>
            <a:ext cx="711828" cy="93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03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915783" y="545085"/>
            <a:ext cx="607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04" y="1683943"/>
            <a:ext cx="1032357" cy="10323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57" y="3128229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07" y="2850233"/>
            <a:ext cx="3175510" cy="141486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829227" y="3274279"/>
            <a:ext cx="22186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En mi memoria sólo tengo que la pala para sembrar es la más distinta a las otras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57" y="1300385"/>
            <a:ext cx="2597629" cy="155997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60035" y="1611014"/>
            <a:ext cx="16891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>
                <a:solidFill>
                  <a:srgbClr val="000000"/>
                </a:solidFill>
              </a:rPr>
              <a:t>Ahora nos falta una pala para poder sembrar ¿</a:t>
            </a:r>
            <a:r>
              <a:rPr lang="es-CL" sz="1100" dirty="0" err="1">
                <a:solidFill>
                  <a:srgbClr val="000000"/>
                </a:solidFill>
              </a:rPr>
              <a:t>Roboto</a:t>
            </a:r>
            <a:r>
              <a:rPr lang="es-CL" sz="1100" dirty="0">
                <a:solidFill>
                  <a:srgbClr val="000000"/>
                </a:solidFill>
              </a:rPr>
              <a:t>, </a:t>
            </a:r>
            <a:r>
              <a:rPr lang="es-CL" sz="1100" dirty="0" smtClean="0">
                <a:solidFill>
                  <a:srgbClr val="000000"/>
                </a:solidFill>
              </a:rPr>
              <a:t>cuál de todas las que tenemos aquí es la que se usa para sembrar?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957846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000449" y="541735"/>
            <a:ext cx="852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00" y="1518707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2482227" y="1335161"/>
            <a:ext cx="2394126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756764" y="1756273"/>
            <a:ext cx="17242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Elige la pala que es más distinta a las otras.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1335161"/>
            <a:ext cx="1054138" cy="106322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1335161"/>
            <a:ext cx="1053790" cy="1056332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2510951"/>
            <a:ext cx="1054138" cy="1063222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2510951"/>
            <a:ext cx="1053790" cy="1056332"/>
          </a:xfrm>
          <a:prstGeom prst="rect">
            <a:avLst/>
          </a:prstGeom>
        </p:spPr>
      </p:pic>
      <p:pic>
        <p:nvPicPr>
          <p:cNvPr id="58" name="Imagen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3828032"/>
            <a:ext cx="1054138" cy="1063222"/>
          </a:xfrm>
          <a:prstGeom prst="rect">
            <a:avLst/>
          </a:prstGeom>
        </p:spPr>
      </p:pic>
      <p:pic>
        <p:nvPicPr>
          <p:cNvPr id="59" name="Imagen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3828032"/>
            <a:ext cx="1053790" cy="1056332"/>
          </a:xfrm>
          <a:prstGeom prst="rect">
            <a:avLst/>
          </a:prstGeom>
        </p:spPr>
      </p:pic>
      <p:pic>
        <p:nvPicPr>
          <p:cNvPr id="62" name="Imagen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5153417"/>
            <a:ext cx="1054138" cy="1063222"/>
          </a:xfrm>
          <a:prstGeom prst="rect">
            <a:avLst/>
          </a:prstGeom>
        </p:spPr>
      </p:pic>
      <p:pic>
        <p:nvPicPr>
          <p:cNvPr id="63" name="Imagen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5153417"/>
            <a:ext cx="1053790" cy="1056332"/>
          </a:xfrm>
          <a:prstGeom prst="rect">
            <a:avLst/>
          </a:prstGeom>
        </p:spPr>
      </p:pic>
      <p:pic>
        <p:nvPicPr>
          <p:cNvPr id="2" name="Picture 2" descr="https://lh6.googleusercontent.com/eBfCl57NXfqrZ-tXIwM3CDDMk-0HUc6jgF0t6xccK5ixYtNaz5iF1gwXImqbnNXTLKflbD28lnN7YN0v7UE61GHUxTMMnTPcxKNUgmEFXnZRtmHOJ-uYUakS1ogENOIzfiow0AYcL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7" r="3139"/>
          <a:stretch/>
        </p:blipFill>
        <p:spPr bwMode="auto">
          <a:xfrm>
            <a:off x="7721433" y="5243708"/>
            <a:ext cx="355686" cy="87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lh6.googleusercontent.com/eBfCl57NXfqrZ-tXIwM3CDDMk-0HUc6jgF0t6xccK5ixYtNaz5iF1gwXImqbnNXTLKflbD28lnN7YN0v7UE61GHUxTMMnTPcxKNUgmEFXnZRtmHOJ-uYUakS1ogENOIzfiow0AYcL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0" r="28093"/>
          <a:stretch/>
        </p:blipFill>
        <p:spPr bwMode="auto">
          <a:xfrm>
            <a:off x="7658584" y="3896253"/>
            <a:ext cx="481386" cy="91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s://lh6.googleusercontent.com/eBfCl57NXfqrZ-tXIwM3CDDMk-0HUc6jgF0t6xccK5ixYtNaz5iF1gwXImqbnNXTLKflbD28lnN7YN0v7UE61GHUxTMMnTPcxKNUgmEFXnZRtmHOJ-uYUakS1ogENOIzfiow0AYcL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9" r="50602"/>
          <a:stretch/>
        </p:blipFill>
        <p:spPr bwMode="auto">
          <a:xfrm>
            <a:off x="7609319" y="2572151"/>
            <a:ext cx="579917" cy="93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lh6.googleusercontent.com/eBfCl57NXfqrZ-tXIwM3CDDMk-0HUc6jgF0t6xccK5ixYtNaz5iF1gwXImqbnNXTLKflbD28lnN7YN0v7UE61GHUxTMMnTPcxKNUgmEFXnZRtmHOJ-uYUakS1ogENOIzfiow0AYcL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8"/>
          <a:stretch/>
        </p:blipFill>
        <p:spPr bwMode="auto">
          <a:xfrm>
            <a:off x="7621061" y="1389643"/>
            <a:ext cx="556431" cy="94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lh6.googleusercontent.com/eBfCl57NXfqrZ-tXIwM3CDDMk-0HUc6jgF0t6xccK5ixYtNaz5iF1gwXImqbnNXTLKflbD28lnN7YN0v7UE61GHUxTMMnTPcxKNUgmEFXnZRtmHOJ-uYUakS1ogENOIzfiow0AYcL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8"/>
          <a:stretch/>
        </p:blipFill>
        <p:spPr bwMode="auto">
          <a:xfrm>
            <a:off x="8675199" y="1389643"/>
            <a:ext cx="556431" cy="94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lh6.googleusercontent.com/eBfCl57NXfqrZ-tXIwM3CDDMk-0HUc6jgF0t6xccK5ixYtNaz5iF1gwXImqbnNXTLKflbD28lnN7YN0v7UE61GHUxTMMnTPcxKNUgmEFXnZRtmHOJ-uYUakS1ogENOIzfiow0AYcL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9" r="50602"/>
          <a:stretch/>
        </p:blipFill>
        <p:spPr bwMode="auto">
          <a:xfrm>
            <a:off x="8663457" y="2568843"/>
            <a:ext cx="579917" cy="93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lh6.googleusercontent.com/eBfCl57NXfqrZ-tXIwM3CDDMk-0HUc6jgF0t6xccK5ixYtNaz5iF1gwXImqbnNXTLKflbD28lnN7YN0v7UE61GHUxTMMnTPcxKNUgmEFXnZRtmHOJ-uYUakS1ogENOIzfiow0AYcL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0" r="28093"/>
          <a:stretch/>
        </p:blipFill>
        <p:spPr bwMode="auto">
          <a:xfrm>
            <a:off x="8712548" y="3896253"/>
            <a:ext cx="481386" cy="91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lh6.googleusercontent.com/eBfCl57NXfqrZ-tXIwM3CDDMk-0HUc6jgF0t6xccK5ixYtNaz5iF1gwXImqbnNXTLKflbD28lnN7YN0v7UE61GHUxTMMnTPcxKNUgmEFXnZRtmHOJ-uYUakS1ogENOIzfiow0AYcL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7" r="3139"/>
          <a:stretch/>
        </p:blipFill>
        <p:spPr bwMode="auto">
          <a:xfrm>
            <a:off x="8775571" y="5243708"/>
            <a:ext cx="355686" cy="87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226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210607" y="153051"/>
            <a:ext cx="4020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F7 i6 ninguna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pala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verde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pic>
        <p:nvPicPr>
          <p:cNvPr id="37" name="Picture 2" descr="https://lh6.googleusercontent.com/eBfCl57NXfqrZ-tXIwM3CDDMk-0HUc6jgF0t6xccK5ixYtNaz5iF1gwXImqbnNXTLKflbD28lnN7YN0v7UE61GHUxTMMnTPcxKNUgmEFXnZRtmHOJ-uYUakS1ogENOIzfiow0AYcL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8"/>
          <a:stretch/>
        </p:blipFill>
        <p:spPr bwMode="auto">
          <a:xfrm>
            <a:off x="2327032" y="1537205"/>
            <a:ext cx="556431" cy="94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o 2"/>
          <p:cNvGrpSpPr/>
          <p:nvPr/>
        </p:nvGrpSpPr>
        <p:grpSpPr>
          <a:xfrm>
            <a:off x="6876642" y="1263731"/>
            <a:ext cx="3985142" cy="314368"/>
            <a:chOff x="6876642" y="1263731"/>
            <a:chExt cx="3985142" cy="314368"/>
          </a:xfrm>
        </p:grpSpPr>
        <p:grpSp>
          <p:nvGrpSpPr>
            <p:cNvPr id="17" name="Grupo 16"/>
            <p:cNvGrpSpPr/>
            <p:nvPr/>
          </p:nvGrpSpPr>
          <p:grpSpPr>
            <a:xfrm>
              <a:off x="6876642" y="1263731"/>
              <a:ext cx="3985142" cy="314368"/>
              <a:chOff x="2702576" y="3304462"/>
              <a:chExt cx="3985142" cy="31436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702576" y="3306194"/>
                <a:ext cx="2007875" cy="312636"/>
                <a:chOff x="2702576" y="3306194"/>
                <a:chExt cx="2007875" cy="312636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76" y="3306194"/>
                  <a:ext cx="2007875" cy="312636"/>
                </a:xfrm>
                <a:prstGeom prst="rect">
                  <a:avLst/>
                </a:prstGeom>
              </p:spPr>
            </p:pic>
            <p:sp>
              <p:nvSpPr>
                <p:cNvPr id="34" name="Rectángulo 33"/>
                <p:cNvSpPr/>
                <p:nvPr/>
              </p:nvSpPr>
              <p:spPr>
                <a:xfrm>
                  <a:off x="2716683" y="3332493"/>
                  <a:ext cx="1991372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100" dirty="0" smtClean="0"/>
                    <a:t>Porque tiene mango cuadrado</a:t>
                  </a:r>
                  <a:endParaRPr kumimoji="0" lang="es-CL" altLang="es-CL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950" y="3304462"/>
                <a:ext cx="1993768" cy="310439"/>
              </a:xfrm>
              <a:prstGeom prst="rect">
                <a:avLst/>
              </a:prstGeom>
            </p:spPr>
          </p:pic>
        </p:grpSp>
        <p:sp>
          <p:nvSpPr>
            <p:cNvPr id="38" name="Rectángulo 37"/>
            <p:cNvSpPr/>
            <p:nvPr/>
          </p:nvSpPr>
          <p:spPr>
            <a:xfrm>
              <a:off x="8860686" y="1284315"/>
              <a:ext cx="199137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cuadrado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663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213417" y="153051"/>
            <a:ext cx="2648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F8 i6 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pala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amarilla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grande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6876642" y="1263731"/>
            <a:ext cx="3985142" cy="314368"/>
            <a:chOff x="6876642" y="1263731"/>
            <a:chExt cx="3985142" cy="314368"/>
          </a:xfrm>
        </p:grpSpPr>
        <p:grpSp>
          <p:nvGrpSpPr>
            <p:cNvPr id="17" name="Grupo 16"/>
            <p:cNvGrpSpPr/>
            <p:nvPr/>
          </p:nvGrpSpPr>
          <p:grpSpPr>
            <a:xfrm>
              <a:off x="6876642" y="1263731"/>
              <a:ext cx="3985142" cy="314368"/>
              <a:chOff x="2702576" y="3304462"/>
              <a:chExt cx="3985142" cy="31436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702576" y="3306194"/>
                <a:ext cx="2007875" cy="312636"/>
                <a:chOff x="2702576" y="3306194"/>
                <a:chExt cx="2007875" cy="312636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76" y="3306194"/>
                  <a:ext cx="2007875" cy="312636"/>
                </a:xfrm>
                <a:prstGeom prst="rect">
                  <a:avLst/>
                </a:prstGeom>
              </p:spPr>
            </p:pic>
            <p:sp>
              <p:nvSpPr>
                <p:cNvPr id="34" name="Rectángulo 33"/>
                <p:cNvSpPr/>
                <p:nvPr/>
              </p:nvSpPr>
              <p:spPr>
                <a:xfrm>
                  <a:off x="2716683" y="3332493"/>
                  <a:ext cx="1991372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100" dirty="0" smtClean="0"/>
                    <a:t>Porque tiene una marca</a:t>
                  </a:r>
                  <a:endParaRPr kumimoji="0" lang="es-CL" altLang="es-CL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950" y="3304462"/>
                <a:ext cx="1993768" cy="310439"/>
              </a:xfrm>
              <a:prstGeom prst="rect">
                <a:avLst/>
              </a:prstGeom>
            </p:spPr>
          </p:pic>
        </p:grpSp>
        <p:sp>
          <p:nvSpPr>
            <p:cNvPr id="38" name="Rectángulo 37"/>
            <p:cNvSpPr/>
            <p:nvPr/>
          </p:nvSpPr>
          <p:spPr>
            <a:xfrm>
              <a:off x="8860686" y="1284315"/>
              <a:ext cx="199137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una marca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pic>
        <p:nvPicPr>
          <p:cNvPr id="40" name="Picture 2" descr="https://lh6.googleusercontent.com/eBfCl57NXfqrZ-tXIwM3CDDMk-0HUc6jgF0t6xccK5ixYtNaz5iF1gwXImqbnNXTLKflbD28lnN7YN0v7UE61GHUxTMMnTPcxKNUgmEFXnZRtmHOJ-uYUakS1ogENOIzfiow0AYcL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9" r="50602"/>
          <a:stretch/>
        </p:blipFill>
        <p:spPr bwMode="auto">
          <a:xfrm>
            <a:off x="2234226" y="1485242"/>
            <a:ext cx="579917" cy="93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901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951471" y="182119"/>
            <a:ext cx="2551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F9 i6 ninguna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pala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verde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grande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6876642" y="1263731"/>
            <a:ext cx="3985142" cy="314368"/>
            <a:chOff x="6876642" y="1263731"/>
            <a:chExt cx="3985142" cy="314368"/>
          </a:xfrm>
        </p:grpSpPr>
        <p:grpSp>
          <p:nvGrpSpPr>
            <p:cNvPr id="17" name="Grupo 16"/>
            <p:cNvGrpSpPr/>
            <p:nvPr/>
          </p:nvGrpSpPr>
          <p:grpSpPr>
            <a:xfrm>
              <a:off x="6876642" y="1263731"/>
              <a:ext cx="3985142" cy="314368"/>
              <a:chOff x="2702576" y="3304462"/>
              <a:chExt cx="3985142" cy="31436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702576" y="3306194"/>
                <a:ext cx="2007875" cy="312636"/>
                <a:chOff x="2702576" y="3306194"/>
                <a:chExt cx="2007875" cy="312636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76" y="3306194"/>
                  <a:ext cx="2007875" cy="312636"/>
                </a:xfrm>
                <a:prstGeom prst="rect">
                  <a:avLst/>
                </a:prstGeom>
              </p:spPr>
            </p:pic>
            <p:sp>
              <p:nvSpPr>
                <p:cNvPr id="34" name="Rectángulo 33"/>
                <p:cNvSpPr/>
                <p:nvPr/>
              </p:nvSpPr>
              <p:spPr>
                <a:xfrm>
                  <a:off x="2716683" y="3332493"/>
                  <a:ext cx="1991372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100" dirty="0" smtClean="0"/>
                    <a:t>Porque tiene mango cuadrado</a:t>
                  </a:r>
                  <a:endParaRPr kumimoji="0" lang="es-CL" altLang="es-CL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950" y="3304462"/>
                <a:ext cx="1993768" cy="310439"/>
              </a:xfrm>
              <a:prstGeom prst="rect">
                <a:avLst/>
              </a:prstGeom>
            </p:spPr>
          </p:pic>
        </p:grpSp>
        <p:sp>
          <p:nvSpPr>
            <p:cNvPr id="38" name="Rectángulo 37"/>
            <p:cNvSpPr/>
            <p:nvPr/>
          </p:nvSpPr>
          <p:spPr>
            <a:xfrm>
              <a:off x="8860686" y="1284315"/>
              <a:ext cx="199137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cuadrado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pic>
        <p:nvPicPr>
          <p:cNvPr id="40" name="Picture 2" descr="https://lh6.googleusercontent.com/eBfCl57NXfqrZ-tXIwM3CDDMk-0HUc6jgF0t6xccK5ixYtNaz5iF1gwXImqbnNXTLKflbD28lnN7YN0v7UE61GHUxTMMnTPcxKNUgmEFXnZRtmHOJ-uYUakS1ogENOIzfiow0AYcL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0" r="28093"/>
          <a:stretch/>
        </p:blipFill>
        <p:spPr bwMode="auto">
          <a:xfrm>
            <a:off x="2341248" y="1480899"/>
            <a:ext cx="481386" cy="91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52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059715" y="84535"/>
            <a:ext cx="8698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F10 i6 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pala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amarilla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6876642" y="1263731"/>
            <a:ext cx="3985142" cy="314368"/>
            <a:chOff x="6876642" y="1263731"/>
            <a:chExt cx="3985142" cy="314368"/>
          </a:xfrm>
        </p:grpSpPr>
        <p:grpSp>
          <p:nvGrpSpPr>
            <p:cNvPr id="17" name="Grupo 16"/>
            <p:cNvGrpSpPr/>
            <p:nvPr/>
          </p:nvGrpSpPr>
          <p:grpSpPr>
            <a:xfrm>
              <a:off x="6876642" y="1263731"/>
              <a:ext cx="3985142" cy="314368"/>
              <a:chOff x="2702576" y="3304462"/>
              <a:chExt cx="3985142" cy="31436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702576" y="3306194"/>
                <a:ext cx="2007875" cy="312636"/>
                <a:chOff x="2702576" y="3306194"/>
                <a:chExt cx="2007875" cy="312636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76" y="3306194"/>
                  <a:ext cx="2007875" cy="312636"/>
                </a:xfrm>
                <a:prstGeom prst="rect">
                  <a:avLst/>
                </a:prstGeom>
              </p:spPr>
            </p:pic>
            <p:sp>
              <p:nvSpPr>
                <p:cNvPr id="34" name="Rectángulo 33"/>
                <p:cNvSpPr/>
                <p:nvPr/>
              </p:nvSpPr>
              <p:spPr>
                <a:xfrm>
                  <a:off x="2716683" y="3332493"/>
                  <a:ext cx="1991372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100" dirty="0" smtClean="0"/>
                    <a:t>Porque tiene mango redondo</a:t>
                  </a:r>
                  <a:endParaRPr kumimoji="0" lang="es-CL" altLang="es-CL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950" y="3304462"/>
                <a:ext cx="1993768" cy="310439"/>
              </a:xfrm>
              <a:prstGeom prst="rect">
                <a:avLst/>
              </a:prstGeom>
            </p:spPr>
          </p:pic>
        </p:grpSp>
        <p:sp>
          <p:nvSpPr>
            <p:cNvPr id="38" name="Rectángulo 37"/>
            <p:cNvSpPr/>
            <p:nvPr/>
          </p:nvSpPr>
          <p:spPr>
            <a:xfrm>
              <a:off x="8860686" y="1284315"/>
              <a:ext cx="199137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redondo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pic>
        <p:nvPicPr>
          <p:cNvPr id="40" name="Picture 2" descr="https://lh6.googleusercontent.com/eBfCl57NXfqrZ-tXIwM3CDDMk-0HUc6jgF0t6xccK5ixYtNaz5iF1gwXImqbnNXTLKflbD28lnN7YN0v7UE61GHUxTMMnTPcxKNUgmEFXnZRtmHOJ-uYUakS1ogENOIzfiow0AYcL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67" r="3587"/>
          <a:stretch/>
        </p:blipFill>
        <p:spPr bwMode="auto">
          <a:xfrm>
            <a:off x="2275191" y="1473878"/>
            <a:ext cx="381000" cy="93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89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45386" y="220002"/>
            <a:ext cx="9798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F11 i2 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67844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609430" y="1594597"/>
            <a:ext cx="229050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¿Crees que el tamaño de la pala sirve para encontrar a la más distinta?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7151504" y="3864098"/>
            <a:ext cx="4700967" cy="487663"/>
            <a:chOff x="2700180" y="2873027"/>
            <a:chExt cx="3991115" cy="322406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32" name="Grupo 31"/>
            <p:cNvGrpSpPr/>
            <p:nvPr/>
          </p:nvGrpSpPr>
          <p:grpSpPr>
            <a:xfrm>
              <a:off x="2700180" y="2882797"/>
              <a:ext cx="2010271" cy="312636"/>
              <a:chOff x="2700180" y="2882797"/>
              <a:chExt cx="2010271" cy="312636"/>
            </a:xfrm>
          </p:grpSpPr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5" name="Rectángulo 34"/>
              <p:cNvSpPr/>
              <p:nvPr/>
            </p:nvSpPr>
            <p:spPr>
              <a:xfrm>
                <a:off x="2700180" y="2909096"/>
                <a:ext cx="2007875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porque también la bolsa de semillas que elegí era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3" name="Rectángulo 32"/>
            <p:cNvSpPr/>
            <p:nvPr/>
          </p:nvSpPr>
          <p:spPr>
            <a:xfrm>
              <a:off x="4708054" y="2892788"/>
              <a:ext cx="198324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porque también la bolsa de semillas que elegí era pequeña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7139819" y="3231244"/>
            <a:ext cx="4698145" cy="487663"/>
            <a:chOff x="2702576" y="2873027"/>
            <a:chExt cx="3988719" cy="322406"/>
          </a:xfrm>
        </p:grpSpPr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40" name="Grupo 39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7" name="Rectángulo 46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porque hay dos palas grandes y dos palas pequeñas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3" name="Rectángulo 42"/>
            <p:cNvSpPr/>
            <p:nvPr/>
          </p:nvSpPr>
          <p:spPr>
            <a:xfrm>
              <a:off x="4708054" y="2892788"/>
              <a:ext cx="198324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hay dos palas grandes y dos palas pequeñas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7" name="Imagen 5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8" name="Grupo 57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60" name="Imagen 5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61" name="Rectángulo 60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por eso la pala que elegí es distinta al resto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9" name="Rectángulo 58"/>
            <p:cNvSpPr/>
            <p:nvPr/>
          </p:nvSpPr>
          <p:spPr>
            <a:xfrm>
              <a:off x="4708056" y="2892788"/>
              <a:ext cx="1924405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por eso la pala que elegí es distinta al resto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637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653911" y="228469"/>
            <a:ext cx="844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04" y="1683943"/>
            <a:ext cx="1032357" cy="10323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95" y="2446177"/>
            <a:ext cx="3175510" cy="14148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1595218"/>
            <a:ext cx="3150787" cy="115050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443857" y="1890984"/>
            <a:ext cx="220527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>
                <a:solidFill>
                  <a:srgbClr val="000000"/>
                </a:solidFill>
              </a:rPr>
              <a:t>Entonces ¿Dónde está el ratón?</a:t>
            </a:r>
          </a:p>
          <a:p>
            <a:pPr algn="ctr"/>
            <a:r>
              <a:rPr lang="es-CL" sz="1100" dirty="0" smtClean="0">
                <a:solidFill>
                  <a:srgbClr val="000000"/>
                </a:solidFill>
              </a:rPr>
              <a:t>Yo creo que está dentro del refrigerador</a:t>
            </a:r>
            <a:endParaRPr lang="es-CL" sz="11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410" y="3153609"/>
            <a:ext cx="3064731" cy="95867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41" y="1312634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865" y="3132832"/>
            <a:ext cx="1091746" cy="109174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753452" y="3502139"/>
            <a:ext cx="22186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No, el ratón se fue de la sala común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Flecha derecha 15"/>
          <p:cNvSpPr/>
          <p:nvPr/>
        </p:nvSpPr>
        <p:spPr>
          <a:xfrm flipH="1">
            <a:off x="9164354" y="520856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H38 (71)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55260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66" y="1927069"/>
            <a:ext cx="4883575" cy="36626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back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973" y="1138665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437" y="1131061"/>
            <a:ext cx="553158" cy="553158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8236018" y="2471800"/>
            <a:ext cx="411233" cy="41123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509" y="2573267"/>
            <a:ext cx="549170" cy="82410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95985" y="2429933"/>
            <a:ext cx="4768728" cy="16510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24" t="82287" b="2842"/>
          <a:stretch/>
        </p:blipFill>
        <p:spPr>
          <a:xfrm>
            <a:off x="7209786" y="5147831"/>
            <a:ext cx="1212617" cy="5168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78" y="1644995"/>
            <a:ext cx="534245" cy="80170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545" y="1684219"/>
            <a:ext cx="549170" cy="824104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4802294" y="127566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A</a:t>
            </a:r>
            <a:endParaRPr lang="es-CL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395710" y="127566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B</a:t>
            </a:r>
            <a:endParaRPr lang="es-CL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91568" y="1279096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C</a:t>
            </a:r>
            <a:endParaRPr lang="es-CL"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044" y="4373759"/>
            <a:ext cx="204205" cy="204205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2057400" y="3098800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89709" y="3098800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104047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59890" y="2825338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59890" y="3212705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59890" y="3626069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114550" y="2380166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169305" y="2380166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222099" y="2380166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5811" y="3521741"/>
            <a:ext cx="1047483" cy="1568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832" y="2477747"/>
            <a:ext cx="405286" cy="4052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509" y="1863987"/>
            <a:ext cx="292633" cy="2621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75" y="3111404"/>
            <a:ext cx="1201016" cy="1767993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sp>
        <p:nvSpPr>
          <p:cNvPr id="33" name="Elipse 32"/>
          <p:cNvSpPr/>
          <p:nvPr/>
        </p:nvSpPr>
        <p:spPr>
          <a:xfrm>
            <a:off x="4431865" y="4373759"/>
            <a:ext cx="182562" cy="192491"/>
          </a:xfrm>
          <a:prstGeom prst="ellipse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1872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399316" y="109935"/>
            <a:ext cx="758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I8 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36" b="33259"/>
          <a:stretch/>
        </p:blipFill>
        <p:spPr>
          <a:xfrm>
            <a:off x="3113457" y="1320800"/>
            <a:ext cx="2978982" cy="8805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609430" y="1558682"/>
            <a:ext cx="19870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Andrea, ¿Quién crees que está en lo correcto?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151504" y="3864098"/>
            <a:ext cx="4700967" cy="487663"/>
            <a:chOff x="2700180" y="2873027"/>
            <a:chExt cx="3991115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0180" y="2882797"/>
              <a:ext cx="2010271" cy="312636"/>
              <a:chOff x="2700180" y="2882797"/>
              <a:chExt cx="2010271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00180" y="2909096"/>
                <a:ext cx="2007875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Nicolás, porque el ratón sacó el queso del refrigerador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708054" y="2892788"/>
              <a:ext cx="198324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Nicolás, porque el ratón sacó el queso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39819" y="3231244"/>
            <a:ext cx="4698145" cy="487663"/>
            <a:chOff x="2702576" y="2873027"/>
            <a:chExt cx="3988719" cy="322406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María, porque el ratón salió del refrigerador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08054" y="2892788"/>
              <a:ext cx="198324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María, porque el ratón salió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María, porque el ratón buscó una salida hacia el invernadero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24405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María, porque el ratón buscó una salida hacia el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8503789" y="4856128"/>
            <a:ext cx="985799" cy="489600"/>
            <a:chOff x="8503789" y="4856128"/>
            <a:chExt cx="985799" cy="48960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3789" y="4856128"/>
              <a:ext cx="985799" cy="489600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8531855" y="4885484"/>
              <a:ext cx="9296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Volver a ver el video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367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763383" y="134571"/>
            <a:ext cx="7584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Q2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i9b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29267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73761" y="1657664"/>
            <a:ext cx="24830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crees que Nicolás dijo eso?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139820" y="1437575"/>
            <a:ext cx="4711939" cy="487663"/>
            <a:chOff x="2702576" y="2873027"/>
            <a:chExt cx="4000430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Nicolás sabe mucho de ratones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708056" y="289278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Nicolás sabe mucho de ratones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33619" y="3231246"/>
            <a:ext cx="4711939" cy="487660"/>
            <a:chOff x="2702576" y="2873029"/>
            <a:chExt cx="4000430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13731" cy="312636"/>
              <a:chOff x="2702576" y="2882797"/>
              <a:chExt cx="2013731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35464" y="2953016"/>
                <a:ext cx="1980843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el ratón tenía mucha hambre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08056" y="2949447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el ratón tenía mucha hambre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vio al ratón sacando el queso del refrigerador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vio al ratón sacando </a:t>
              </a:r>
              <a:r>
                <a:rPr lang="es-CL" sz="1100" dirty="0" smtClean="0">
                  <a:solidFill>
                    <a:schemeClr val="bg1"/>
                  </a:solidFill>
                </a:rPr>
                <a:t>el queso </a:t>
              </a:r>
              <a:r>
                <a:rPr lang="es-CL" sz="1100" dirty="0">
                  <a:solidFill>
                    <a:schemeClr val="bg1"/>
                  </a:solidFill>
                </a:rPr>
                <a:t>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708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996527" y="156354"/>
            <a:ext cx="669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542" y="3668083"/>
            <a:ext cx="3175510" cy="14148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410" y="1752600"/>
            <a:ext cx="3064731" cy="154969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41" y="1312634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01" y="2675788"/>
            <a:ext cx="1091746" cy="109174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800875" y="2187968"/>
            <a:ext cx="22186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No, en realidad no pudo irse de la sala común. Debe estar bajo el sillón porque sus patas quedaron marcadas ahí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765" y="2034901"/>
            <a:ext cx="1075577" cy="10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93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00916" y="194603"/>
            <a:ext cx="844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Q4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i11a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7116985" y="4118702"/>
            <a:ext cx="4698146" cy="478108"/>
            <a:chOff x="2702576" y="2879344"/>
            <a:chExt cx="3988719" cy="316089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02576" y="2952778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el ratón está ahí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696345" y="2948085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el ratón está ahí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207553" y="3308097"/>
            <a:ext cx="4714760" cy="487660"/>
            <a:chOff x="2702576" y="2873029"/>
            <a:chExt cx="4002825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porque el ratón sacó el queso del refrigerador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el ratón sacó el queso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 porque las marcas de sus patas no significan que esté ahí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 porque las marcas de sus patas no significan que esté ahí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Imagen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003" y="1295550"/>
            <a:ext cx="1076851" cy="10768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35" y="3654589"/>
            <a:ext cx="991929" cy="9919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56" y="1672356"/>
            <a:ext cx="3148785" cy="29244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82" y="1236243"/>
            <a:ext cx="3338200" cy="103442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400777" y="1622648"/>
            <a:ext cx="24830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Andrea, ¿Crees que el ratón esta ahí?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20317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90127" y="145555"/>
            <a:ext cx="839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849" y="3820531"/>
            <a:ext cx="3175510" cy="141486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41" y="1312634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01" y="2675788"/>
            <a:ext cx="1091746" cy="109174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3" b="30946"/>
          <a:stretch/>
        </p:blipFill>
        <p:spPr>
          <a:xfrm>
            <a:off x="2256489" y="2450869"/>
            <a:ext cx="3160120" cy="9821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831" y="2348006"/>
            <a:ext cx="1103943" cy="110394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552095" y="2726492"/>
            <a:ext cx="22186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Entonces el gato debe haber cazado al ratón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3085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676875" y="87449"/>
            <a:ext cx="1066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Q6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i12b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67844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609430" y="1594597"/>
            <a:ext cx="229050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Andrea ¿Crees que lo que dijo Nicolás es correcto?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139820" y="1437575"/>
            <a:ext cx="4711939" cy="487663"/>
            <a:chOff x="2702576" y="2873027"/>
            <a:chExt cx="4000430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13731" cy="312636"/>
              <a:chOff x="2702576" y="2882797"/>
              <a:chExt cx="2013731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10828" y="2948677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quizás el gato se comió al ratón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708056" y="2942869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quizás el gato se comió al ratón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39820" y="1937030"/>
            <a:ext cx="4698145" cy="487660"/>
            <a:chOff x="2702576" y="2873029"/>
            <a:chExt cx="3988719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7213" y="2951792"/>
                <a:ext cx="1980843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porque no hay gato en la historia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6307" y="2942397"/>
              <a:ext cx="1964457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no hay gato en la historia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8"/>
            <a:ext cx="4698145" cy="487665"/>
            <a:chOff x="2702576" y="2873026"/>
            <a:chExt cx="3988719" cy="322407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6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7" y="2949259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/>
                  <a:t>No, porque el ratón se comió el queso</a:t>
                </a:r>
                <a:endParaRPr lang="es-CL" altLang="es-CL" sz="1100" dirty="0"/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696345" y="2942311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el ratón se comió el queso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38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82120" y="101469"/>
            <a:ext cx="775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Q7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i14b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7133619" y="1447130"/>
            <a:ext cx="4704346" cy="478105"/>
            <a:chOff x="2697312" y="2879344"/>
            <a:chExt cx="3993983" cy="31608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697312" y="2882795"/>
              <a:ext cx="2013139" cy="312636"/>
              <a:chOff x="2697312" y="2882795"/>
              <a:chExt cx="2013139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5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697312" y="2896677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con eso podemos saber si tenemos un gato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695738" y="289212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con eso podemos saber si tenemos un gato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44610" y="3160054"/>
            <a:ext cx="4714760" cy="487660"/>
            <a:chOff x="2702576" y="2873029"/>
            <a:chExt cx="4002825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ya que hay que saber qué come un gato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hay que saber qué come un gato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ya que no hay un gato en la estación espacial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no hay un gato en la estación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35" y="3654589"/>
            <a:ext cx="991929" cy="9919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56" y="1672356"/>
            <a:ext cx="3148785" cy="29244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165" y="1295504"/>
            <a:ext cx="3338200" cy="103442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404524" y="1541815"/>
            <a:ext cx="248300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En mi base de datos aparece que </a:t>
            </a:r>
            <a:r>
              <a:rPr lang="es-CL" altLang="es-CL" sz="1100" dirty="0" smtClean="0"/>
              <a:t>un</a:t>
            </a:r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gato</a:t>
            </a:r>
            <a:r>
              <a:rPr kumimoji="0" lang="es-CL" altLang="es-CL" sz="11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es un felino. ¿Te sirve esta información?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381" y="1277455"/>
            <a:ext cx="1109799" cy="110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31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74149" y="290733"/>
            <a:ext cx="755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607" y="2608366"/>
            <a:ext cx="3175510" cy="14148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477" y="1795265"/>
            <a:ext cx="3064731" cy="13462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841" y="2080765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759" y="2674302"/>
            <a:ext cx="1091746" cy="109174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800875" y="2187968"/>
            <a:ext cx="22186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El gato no se pudo comer al ratón ya que no tenemos un gato en la estación espacial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632" y="3905464"/>
            <a:ext cx="1075577" cy="10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95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439400" y="152269"/>
            <a:ext cx="9804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Q9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i16c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51859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519326" y="1598167"/>
            <a:ext cx="24456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Andrea ¿Cómo podríamos saber quién tiene razón entre María y Nicolás?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7133619" y="1447130"/>
            <a:ext cx="4704346" cy="478105"/>
            <a:chOff x="2697312" y="2879344"/>
            <a:chExt cx="3993983" cy="316087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32" name="Grupo 31"/>
            <p:cNvGrpSpPr/>
            <p:nvPr/>
          </p:nvGrpSpPr>
          <p:grpSpPr>
            <a:xfrm>
              <a:off x="2697312" y="2882795"/>
              <a:ext cx="2013139" cy="312636"/>
              <a:chOff x="2697312" y="2882795"/>
              <a:chExt cx="2013139" cy="312636"/>
            </a:xfrm>
          </p:grpSpPr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5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5" name="Rectángulo 34"/>
              <p:cNvSpPr/>
              <p:nvPr/>
            </p:nvSpPr>
            <p:spPr>
              <a:xfrm>
                <a:off x="2697312" y="2896677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 sabemos si el gato ya había comido antes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3" name="Rectángulo 32"/>
            <p:cNvSpPr/>
            <p:nvPr/>
          </p:nvSpPr>
          <p:spPr>
            <a:xfrm>
              <a:off x="4695738" y="289212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el gato ya había comido antes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7144610" y="3160054"/>
            <a:ext cx="4714760" cy="487660"/>
            <a:chOff x="2702576" y="2873029"/>
            <a:chExt cx="4002825" cy="322404"/>
          </a:xfrm>
        </p:grpSpPr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0" name="Grupo 39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7" name="Rectángulo 46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 sabemos si hay o no un gato en la estación espacial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3" name="Rectángulo 42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hay o no un gato en la estación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7" name="Imagen 5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8" name="Grupo 57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60" name="Imagen 5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61" name="Rectángulo 60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 sabemos si al gato le gusta comer ratones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9" name="Rectángulo 58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al gato le gusta comer ratones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801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61441" y="307646"/>
            <a:ext cx="1035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07" y="3851745"/>
            <a:ext cx="3175510" cy="141486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41" y="1312634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01" y="2675788"/>
            <a:ext cx="1091746" cy="109174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3" b="30946"/>
          <a:stretch/>
        </p:blipFill>
        <p:spPr>
          <a:xfrm>
            <a:off x="2256489" y="2450869"/>
            <a:ext cx="3160120" cy="9821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498" y="2747802"/>
            <a:ext cx="1103943" cy="110394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552095" y="2726492"/>
            <a:ext cx="22186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Aún no sabemos donde está el ratón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43" y="2317345"/>
            <a:ext cx="1115659" cy="111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8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82" y="3738230"/>
            <a:ext cx="642425" cy="622749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33" y="4597921"/>
            <a:ext cx="642425" cy="6227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79" y="2942599"/>
            <a:ext cx="642425" cy="6227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11" y="1553199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6" t="10818"/>
          <a:stretch/>
        </p:blipFill>
        <p:spPr>
          <a:xfrm>
            <a:off x="1862667" y="1380067"/>
            <a:ext cx="2374392" cy="156253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123862" y="1791543"/>
            <a:ext cx="172424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Entonces ¿Cuál crees que es el</a:t>
            </a:r>
            <a:r>
              <a:rPr kumimoji="0" lang="es-CL" altLang="es-CL" sz="11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tanque de ox</a:t>
            </a:r>
            <a:r>
              <a:rPr lang="es-CL" altLang="es-CL" sz="1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ígeno </a:t>
            </a:r>
            <a:r>
              <a:rPr lang="es-CL" altLang="es-CL" sz="11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pesado</a:t>
            </a:r>
            <a:r>
              <a:rPr lang="es-CL" altLang="es-CL" sz="1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8" name="Grupo 17"/>
          <p:cNvGrpSpPr/>
          <p:nvPr/>
        </p:nvGrpSpPr>
        <p:grpSpPr>
          <a:xfrm>
            <a:off x="370657" y="2942599"/>
            <a:ext cx="654098" cy="629180"/>
            <a:chOff x="7253608" y="2077117"/>
            <a:chExt cx="654098" cy="629180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3608" y="2077117"/>
              <a:ext cx="654098" cy="62918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3608" y="2102638"/>
              <a:ext cx="363220" cy="545060"/>
            </a:xfrm>
            <a:prstGeom prst="rect">
              <a:avLst/>
            </a:prstGeom>
          </p:spPr>
        </p:pic>
        <p:sp>
          <p:nvSpPr>
            <p:cNvPr id="19" name="CuadroTexto 18"/>
            <p:cNvSpPr txBox="1"/>
            <p:nvPr/>
          </p:nvSpPr>
          <p:spPr>
            <a:xfrm>
              <a:off x="7488488" y="2217677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B</a:t>
              </a:r>
              <a:endParaRPr lang="es-CL" dirty="0"/>
            </a:p>
          </p:txBody>
        </p:sp>
      </p:grpSp>
      <p:pic>
        <p:nvPicPr>
          <p:cNvPr id="36" name="Imagen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4" y="4597921"/>
            <a:ext cx="654098" cy="629180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589061" y="4727845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C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7" y="4601648"/>
            <a:ext cx="383655" cy="575727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4" y="3740961"/>
            <a:ext cx="654098" cy="62918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79" y="3727314"/>
            <a:ext cx="395233" cy="59310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88993" y="3870885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A</a:t>
            </a:r>
            <a:endParaRPr lang="es-CL" dirty="0"/>
          </a:p>
        </p:txBody>
      </p:sp>
      <p:pic>
        <p:nvPicPr>
          <p:cNvPr id="40" name="Imagen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93" y="2968120"/>
            <a:ext cx="363220" cy="545060"/>
          </a:xfrm>
          <a:prstGeom prst="rect">
            <a:avLst/>
          </a:prstGeom>
        </p:spPr>
      </p:pic>
      <p:sp>
        <p:nvSpPr>
          <p:cNvPr id="41" name="CuadroTexto 40"/>
          <p:cNvSpPr txBox="1"/>
          <p:nvPr/>
        </p:nvSpPr>
        <p:spPr>
          <a:xfrm>
            <a:off x="1259673" y="3083159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B</a:t>
            </a:r>
            <a:endParaRPr lang="es-CL" dirty="0"/>
          </a:p>
        </p:txBody>
      </p:sp>
      <p:pic>
        <p:nvPicPr>
          <p:cNvPr id="43" name="Imagen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29" y="3721368"/>
            <a:ext cx="395233" cy="593101"/>
          </a:xfrm>
          <a:prstGeom prst="rect">
            <a:avLst/>
          </a:prstGeom>
        </p:spPr>
      </p:pic>
      <p:sp>
        <p:nvSpPr>
          <p:cNvPr id="44" name="CuadroTexto 43"/>
          <p:cNvSpPr txBox="1"/>
          <p:nvPr/>
        </p:nvSpPr>
        <p:spPr>
          <a:xfrm>
            <a:off x="1235643" y="3864939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A</a:t>
            </a:r>
            <a:endParaRPr lang="es-CL" dirty="0"/>
          </a:p>
        </p:txBody>
      </p:sp>
      <p:sp>
        <p:nvSpPr>
          <p:cNvPr id="47" name="CuadroTexto 46"/>
          <p:cNvSpPr txBox="1"/>
          <p:nvPr/>
        </p:nvSpPr>
        <p:spPr>
          <a:xfrm>
            <a:off x="1243159" y="4727845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C</a:t>
            </a:r>
            <a:endParaRPr lang="es-CL" dirty="0"/>
          </a:p>
        </p:txBody>
      </p:sp>
      <p:pic>
        <p:nvPicPr>
          <p:cNvPr id="48" name="Imagen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55" y="4601648"/>
            <a:ext cx="383655" cy="575727"/>
          </a:xfrm>
          <a:prstGeom prst="rect">
            <a:avLst/>
          </a:prstGeom>
        </p:spPr>
      </p:pic>
      <p:grpSp>
        <p:nvGrpSpPr>
          <p:cNvPr id="53" name="Grupo 52"/>
          <p:cNvGrpSpPr/>
          <p:nvPr/>
        </p:nvGrpSpPr>
        <p:grpSpPr>
          <a:xfrm>
            <a:off x="5077270" y="2320135"/>
            <a:ext cx="1301587" cy="1895380"/>
            <a:chOff x="7476606" y="1679992"/>
            <a:chExt cx="1301587" cy="1895380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3217" y="1903094"/>
              <a:ext cx="1294976" cy="1672278"/>
            </a:xfrm>
            <a:prstGeom prst="rect">
              <a:avLst/>
            </a:prstGeom>
          </p:spPr>
        </p:pic>
        <p:sp>
          <p:nvSpPr>
            <p:cNvPr id="25" name="CuadroTexto 24"/>
            <p:cNvSpPr txBox="1"/>
            <p:nvPr/>
          </p:nvSpPr>
          <p:spPr>
            <a:xfrm>
              <a:off x="7611760" y="2210634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1</a:t>
              </a:r>
              <a:endParaRPr lang="es-CL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7611760" y="2648693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2</a:t>
              </a:r>
              <a:endParaRPr lang="es-CL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7611760" y="3112032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3</a:t>
              </a:r>
              <a:endParaRPr lang="es-CL" dirty="0"/>
            </a:p>
          </p:txBody>
        </p: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6606" y="1679992"/>
              <a:ext cx="1301587" cy="223102"/>
            </a:xfrm>
            <a:prstGeom prst="rect">
              <a:avLst/>
            </a:prstGeom>
          </p:spPr>
        </p:pic>
        <p:pic>
          <p:nvPicPr>
            <p:cNvPr id="51" name="Imagen 50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64" t="15479" r="31118" b="19087"/>
            <a:stretch/>
          </p:blipFill>
          <p:spPr>
            <a:xfrm>
              <a:off x="7547591" y="1699479"/>
              <a:ext cx="128338" cy="182881"/>
            </a:xfrm>
            <a:prstGeom prst="rect">
              <a:avLst/>
            </a:prstGeom>
          </p:spPr>
        </p:pic>
        <p:pic>
          <p:nvPicPr>
            <p:cNvPr id="52" name="Imagen 51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09" t="15717" r="23805" b="20848"/>
            <a:stretch/>
          </p:blipFill>
          <p:spPr>
            <a:xfrm>
              <a:off x="8571554" y="1696814"/>
              <a:ext cx="145042" cy="188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0296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38267" y="313671"/>
            <a:ext cx="193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Q11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I15a o c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51859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42006" y="1581708"/>
            <a:ext cx="26283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Yo creo que el ratón se fue a la nave espacial. </a:t>
            </a:r>
            <a:r>
              <a:rPr lang="es-CL" altLang="es-CL" sz="1100" dirty="0" smtClean="0"/>
              <a:t>¿Crees que esto está correcto?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7133619" y="1447130"/>
            <a:ext cx="4704346" cy="478105"/>
            <a:chOff x="2697312" y="2879344"/>
            <a:chExt cx="3993983" cy="316087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32" name="Grupo 31"/>
            <p:cNvGrpSpPr/>
            <p:nvPr/>
          </p:nvGrpSpPr>
          <p:grpSpPr>
            <a:xfrm>
              <a:off x="2697312" y="2882795"/>
              <a:ext cx="2013139" cy="312636"/>
              <a:chOff x="2697312" y="2882795"/>
              <a:chExt cx="2013139" cy="312636"/>
            </a:xfrm>
          </p:grpSpPr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5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5" name="Rectángulo 34"/>
              <p:cNvSpPr/>
              <p:nvPr/>
            </p:nvSpPr>
            <p:spPr>
              <a:xfrm>
                <a:off x="2697312" y="2896677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altLang="es-CL" sz="1100" dirty="0" smtClean="0"/>
                  <a:t>No, porque el video no muestra al ratón yendo a la nave espacial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3" name="Rectángulo 32"/>
            <p:cNvSpPr/>
            <p:nvPr/>
          </p:nvSpPr>
          <p:spPr>
            <a:xfrm>
              <a:off x="4695738" y="289212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altLang="es-CL" sz="1100" dirty="0" smtClean="0">
                  <a:solidFill>
                    <a:schemeClr val="bg1"/>
                  </a:solidFill>
                </a:rPr>
                <a:t>No, </a:t>
              </a:r>
              <a:r>
                <a:rPr lang="es-CL" altLang="es-CL" sz="1100" dirty="0">
                  <a:solidFill>
                    <a:schemeClr val="bg1"/>
                  </a:solidFill>
                </a:rPr>
                <a:t>porque el video no muestra al ratón yendo a la nave espacial</a:t>
              </a: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7144610" y="3160054"/>
            <a:ext cx="4714760" cy="487660"/>
            <a:chOff x="2702576" y="2873029"/>
            <a:chExt cx="4002825" cy="322404"/>
          </a:xfrm>
        </p:grpSpPr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0" name="Grupo 39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7" name="Rectángulo 46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ya que el ratón se fue al invernadero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3" name="Rectángulo 42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el ratón se fue al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7" name="Imagen 5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8" name="Grupo 57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60" name="Imagen 5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61" name="Rectángulo 60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yo creo que se fue a la nave espacial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9" name="Rectángulo 58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al gato le gusta comer ratones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801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60182" y="313671"/>
            <a:ext cx="1277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Q12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i10a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7133619" y="1447130"/>
            <a:ext cx="4704346" cy="478105"/>
            <a:chOff x="2697312" y="2879344"/>
            <a:chExt cx="3993983" cy="31608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697312" y="2882795"/>
              <a:ext cx="2013139" cy="312636"/>
              <a:chOff x="2697312" y="2882795"/>
              <a:chExt cx="2013139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5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697312" y="2896677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 es cierto, es porque el ratón pasó </a:t>
                </a:r>
                <a:r>
                  <a:rPr lang="es-CL" sz="1100" dirty="0"/>
                  <a:t>por encima de los </a:t>
                </a:r>
                <a:r>
                  <a:rPr lang="es-CL" sz="1100" dirty="0" smtClean="0"/>
                  <a:t>tanques y </a:t>
                </a:r>
                <a:r>
                  <a:rPr lang="es-CL" sz="1100" dirty="0"/>
                  <a:t>los </a:t>
                </a:r>
                <a:r>
                  <a:rPr lang="es-CL" sz="1100" dirty="0" smtClean="0"/>
                  <a:t>abrió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695738" y="289212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 es cierto, es porque el ratón pasó por encima de los tanques y los abrió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44610" y="3160054"/>
            <a:ext cx="4714760" cy="487660"/>
            <a:chOff x="2702576" y="2873029"/>
            <a:chExt cx="4002825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 es cierto, </a:t>
                </a:r>
                <a:r>
                  <a:rPr lang="es-CL" sz="1100" dirty="0" smtClean="0"/>
                  <a:t>están rotos según </a:t>
                </a:r>
                <a:r>
                  <a:rPr lang="es-CL" sz="1100" dirty="0" smtClean="0"/>
                  <a:t>se vio en el video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es cierto, están rotos según se vio en el video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 es cierto, ya que el ratón no pasó por los tanques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 es cierto, ya que el ratón no pasó por los tanques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35" y="3654589"/>
            <a:ext cx="991929" cy="9919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56" y="1672356"/>
            <a:ext cx="3148785" cy="29244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9"/>
          <a:stretch/>
        </p:blipFill>
        <p:spPr>
          <a:xfrm>
            <a:off x="1997165" y="1286933"/>
            <a:ext cx="3338200" cy="114441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424760" y="1468882"/>
            <a:ext cx="248300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Acabo de identificar que </a:t>
            </a:r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los tanques de oxígeno están abiertos. Debe ser porque se rompieron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85" y="1365809"/>
            <a:ext cx="1076851" cy="10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3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85582" y="297889"/>
            <a:ext cx="9798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Q13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i18a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83570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554566" y="1594330"/>
            <a:ext cx="24103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Tenemos que saber donde está el ratón. Andrea ¿Dónde crees que está?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139820" y="1437575"/>
            <a:ext cx="4711939" cy="487663"/>
            <a:chOff x="2702576" y="2873027"/>
            <a:chExt cx="4000430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13731" cy="312636"/>
              <a:chOff x="2702576" y="2882797"/>
              <a:chExt cx="2013731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10828" y="2948677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En el invernadero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708056" y="2942869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el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39820" y="1937030"/>
            <a:ext cx="4698145" cy="487660"/>
            <a:chOff x="2702576" y="2873029"/>
            <a:chExt cx="3988719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7213" y="2951792"/>
                <a:ext cx="1980843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En los dormitorios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6307" y="2942397"/>
              <a:ext cx="1964457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los dormitorios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8"/>
            <a:ext cx="4698145" cy="487665"/>
            <a:chOff x="2702576" y="2873026"/>
            <a:chExt cx="3988719" cy="322407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6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7" y="2949259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En la nave espacial</a:t>
                </a:r>
                <a:endParaRPr lang="es-CL" altLang="es-CL" sz="1100" dirty="0"/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696345" y="2942311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la nave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Flecha derecha 28"/>
          <p:cNvSpPr/>
          <p:nvPr/>
        </p:nvSpPr>
        <p:spPr>
          <a:xfrm>
            <a:off x="9030997" y="433692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H39 (72)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9364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932715" y="330069"/>
            <a:ext cx="979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70" y="1208109"/>
            <a:ext cx="3113857" cy="311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0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425649" y="253869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32" y="1208109"/>
            <a:ext cx="3103534" cy="31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493382" y="2623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6" y="1213106"/>
            <a:ext cx="3108866" cy="311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5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65569" y="277648"/>
            <a:ext cx="808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6" y="1213107"/>
            <a:ext cx="3108865" cy="311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0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77116" y="262335"/>
            <a:ext cx="75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6" y="1213106"/>
            <a:ext cx="3108865" cy="311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2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373915" y="279269"/>
            <a:ext cx="675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52" y="1213279"/>
            <a:ext cx="3108694" cy="311274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791731" y="1280459"/>
            <a:ext cx="14303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¡Hola! ¡Hemos llegado! ¿Se encuentra alguien?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8695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45913" y="385993"/>
            <a:ext cx="787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086" y="1213835"/>
            <a:ext cx="3108137" cy="311218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9"/>
          <a:stretch/>
        </p:blipFill>
        <p:spPr>
          <a:xfrm>
            <a:off x="2533068" y="1208836"/>
            <a:ext cx="1422598" cy="192991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666578" y="1352427"/>
            <a:ext cx="115557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¡Hola! ¡Bienvenidos a Marte! Yo soy </a:t>
            </a:r>
            <a:r>
              <a:rPr lang="es-CL" sz="1100" b="1" dirty="0" err="1" smtClean="0"/>
              <a:t>Roboto</a:t>
            </a:r>
            <a:r>
              <a:rPr lang="es-CL" sz="1100" b="1" dirty="0"/>
              <a:t> </a:t>
            </a:r>
            <a:r>
              <a:rPr lang="es-CL" sz="1100" dirty="0" smtClean="0"/>
              <a:t>y soy el encargado de cuidar esta estación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84235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01478" y="411569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11" y="1553199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/>
          <a:stretch/>
        </p:blipFill>
        <p:spPr>
          <a:xfrm>
            <a:off x="1913467" y="1453154"/>
            <a:ext cx="2334859" cy="118861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093640" y="1876180"/>
            <a:ext cx="17242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Ordena los tanques de oxígeno según </a:t>
            </a:r>
            <a:r>
              <a:rPr lang="es-CL" sz="1100" b="1" dirty="0" smtClean="0"/>
              <a:t>su peso</a:t>
            </a:r>
            <a:r>
              <a:rPr lang="es-CL" sz="1100" dirty="0" smtClean="0"/>
              <a:t>. 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7" name="Grupo 16"/>
          <p:cNvGrpSpPr/>
          <p:nvPr/>
        </p:nvGrpSpPr>
        <p:grpSpPr>
          <a:xfrm>
            <a:off x="5077983" y="2307067"/>
            <a:ext cx="1301587" cy="1895380"/>
            <a:chOff x="5208062" y="2195516"/>
            <a:chExt cx="1301587" cy="1895380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673" y="2418618"/>
              <a:ext cx="1294976" cy="1672278"/>
            </a:xfrm>
            <a:prstGeom prst="rect">
              <a:avLst/>
            </a:prstGeom>
          </p:spPr>
        </p:pic>
        <p:sp>
          <p:nvSpPr>
            <p:cNvPr id="25" name="CuadroTexto 24"/>
            <p:cNvSpPr txBox="1"/>
            <p:nvPr/>
          </p:nvSpPr>
          <p:spPr>
            <a:xfrm>
              <a:off x="5343216" y="2726158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1</a:t>
              </a:r>
              <a:endParaRPr lang="es-CL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5343216" y="3164217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2</a:t>
              </a:r>
              <a:endParaRPr lang="es-CL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5343216" y="3627556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3</a:t>
              </a:r>
              <a:endParaRPr lang="es-CL" dirty="0"/>
            </a:p>
          </p:txBody>
        </p: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062" y="2195516"/>
              <a:ext cx="1301587" cy="223102"/>
            </a:xfrm>
            <a:prstGeom prst="rect">
              <a:avLst/>
            </a:prstGeom>
          </p:spPr>
        </p:pic>
        <p:pic>
          <p:nvPicPr>
            <p:cNvPr id="51" name="Imagen 5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64" t="15479" r="31118" b="19087"/>
            <a:stretch/>
          </p:blipFill>
          <p:spPr>
            <a:xfrm>
              <a:off x="5279047" y="2215003"/>
              <a:ext cx="128338" cy="182881"/>
            </a:xfrm>
            <a:prstGeom prst="rect">
              <a:avLst/>
            </a:prstGeom>
          </p:spPr>
        </p:pic>
        <p:pic>
          <p:nvPicPr>
            <p:cNvPr id="52" name="Imagen 5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09" t="15717" r="23805" b="20848"/>
            <a:stretch/>
          </p:blipFill>
          <p:spPr>
            <a:xfrm>
              <a:off x="6303010" y="2212338"/>
              <a:ext cx="145042" cy="188209"/>
            </a:xfrm>
            <a:prstGeom prst="rect">
              <a:avLst/>
            </a:prstGeom>
          </p:spPr>
        </p:pic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38" y="3533549"/>
            <a:ext cx="2267655" cy="6132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505" y="1589732"/>
            <a:ext cx="724322" cy="57289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746294" y="2793092"/>
            <a:ext cx="521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/>
              <a:t>Es </a:t>
            </a:r>
            <a:r>
              <a:rPr lang="es-CL" sz="800" b="1" dirty="0" smtClean="0"/>
              <a:t>más liviano </a:t>
            </a:r>
            <a:r>
              <a:rPr lang="es-CL" sz="800" dirty="0" smtClean="0"/>
              <a:t>que</a:t>
            </a:r>
            <a:endParaRPr lang="es-CL" sz="800" dirty="0"/>
          </a:p>
        </p:txBody>
      </p:sp>
      <p:pic>
        <p:nvPicPr>
          <p:cNvPr id="38" name="Imagen 3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96" y="872962"/>
            <a:ext cx="724322" cy="572896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96" y="2242509"/>
            <a:ext cx="724322" cy="572896"/>
          </a:xfrm>
          <a:prstGeom prst="rect">
            <a:avLst/>
          </a:prstGeom>
        </p:spPr>
      </p:pic>
      <p:sp>
        <p:nvSpPr>
          <p:cNvPr id="42" name="CuadroTexto 41"/>
          <p:cNvSpPr txBox="1"/>
          <p:nvPr/>
        </p:nvSpPr>
        <p:spPr>
          <a:xfrm>
            <a:off x="3826870" y="2795577"/>
            <a:ext cx="521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/>
              <a:t>Es </a:t>
            </a:r>
            <a:r>
              <a:rPr lang="es-CL" sz="800" b="1" dirty="0" smtClean="0"/>
              <a:t>más liviano </a:t>
            </a:r>
            <a:r>
              <a:rPr lang="es-CL" sz="800" dirty="0" smtClean="0"/>
              <a:t>que</a:t>
            </a:r>
            <a:endParaRPr lang="es-CL" sz="800" dirty="0"/>
          </a:p>
        </p:txBody>
      </p:sp>
      <p:grpSp>
        <p:nvGrpSpPr>
          <p:cNvPr id="18" name="Grupo 17"/>
          <p:cNvGrpSpPr/>
          <p:nvPr/>
        </p:nvGrpSpPr>
        <p:grpSpPr>
          <a:xfrm>
            <a:off x="2742540" y="3593519"/>
            <a:ext cx="498793" cy="493310"/>
            <a:chOff x="7253604" y="2077115"/>
            <a:chExt cx="654098" cy="629180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3604" y="2077115"/>
              <a:ext cx="654098" cy="62918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3608" y="2102638"/>
              <a:ext cx="363220" cy="545060"/>
            </a:xfrm>
            <a:prstGeom prst="rect">
              <a:avLst/>
            </a:prstGeom>
          </p:spPr>
        </p:pic>
        <p:sp>
          <p:nvSpPr>
            <p:cNvPr id="19" name="CuadroTexto 18"/>
            <p:cNvSpPr txBox="1"/>
            <p:nvPr/>
          </p:nvSpPr>
          <p:spPr>
            <a:xfrm>
              <a:off x="7451604" y="2170178"/>
              <a:ext cx="330447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B</a:t>
              </a:r>
              <a:endParaRPr lang="es-CL" dirty="0"/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3383942" y="3570578"/>
            <a:ext cx="519680" cy="513260"/>
            <a:chOff x="324479" y="3727314"/>
            <a:chExt cx="688603" cy="642827"/>
          </a:xfrm>
        </p:grpSpPr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984" y="3740961"/>
              <a:ext cx="654098" cy="629180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479" y="3727314"/>
              <a:ext cx="395233" cy="593101"/>
            </a:xfrm>
            <a:prstGeom prst="rect">
              <a:avLst/>
            </a:prstGeom>
          </p:spPr>
        </p:pic>
        <p:sp>
          <p:nvSpPr>
            <p:cNvPr id="14" name="CuadroTexto 13"/>
            <p:cNvSpPr txBox="1"/>
            <p:nvPr/>
          </p:nvSpPr>
          <p:spPr>
            <a:xfrm>
              <a:off x="555671" y="3822543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A</a:t>
              </a:r>
              <a:endParaRPr lang="es-CL" dirty="0"/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4135064" y="3588992"/>
            <a:ext cx="519680" cy="502364"/>
            <a:chOff x="7559640" y="4602169"/>
            <a:chExt cx="674625" cy="629180"/>
          </a:xfrm>
        </p:grpSpPr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167" y="4602169"/>
              <a:ext cx="654098" cy="629180"/>
            </a:xfrm>
            <a:prstGeom prst="rect">
              <a:avLst/>
            </a:prstGeom>
          </p:spPr>
        </p:pic>
        <p:sp>
          <p:nvSpPr>
            <p:cNvPr id="20" name="CuadroTexto 19"/>
            <p:cNvSpPr txBox="1"/>
            <p:nvPr/>
          </p:nvSpPr>
          <p:spPr>
            <a:xfrm>
              <a:off x="7778071" y="4702215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C</a:t>
              </a:r>
              <a:endParaRPr lang="es-CL" dirty="0"/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640" y="4605896"/>
              <a:ext cx="383655" cy="575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6565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36849" y="347002"/>
            <a:ext cx="895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6" y="1213108"/>
            <a:ext cx="3108864" cy="311291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215963" y="1360146"/>
            <a:ext cx="2173634" cy="262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 smtClean="0"/>
              <a:t>¡Hola </a:t>
            </a:r>
            <a:r>
              <a:rPr lang="es-CL" sz="1100" dirty="0" err="1" smtClean="0"/>
              <a:t>Roboto</a:t>
            </a:r>
            <a:r>
              <a:rPr lang="es-CL" sz="1100" dirty="0" smtClean="0"/>
              <a:t>! Un gusto conocerte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36272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70716" y="253869"/>
            <a:ext cx="75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4" y="1213109"/>
            <a:ext cx="3108863" cy="311291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903881" y="1275312"/>
            <a:ext cx="26364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Yo soy </a:t>
            </a:r>
            <a:r>
              <a:rPr lang="es-CL" sz="1100" b="1" dirty="0" smtClean="0"/>
              <a:t>Andrea</a:t>
            </a:r>
            <a:r>
              <a:rPr lang="es-CL" sz="1100" dirty="0" smtClean="0"/>
              <a:t>, y ellos son </a:t>
            </a:r>
            <a:r>
              <a:rPr lang="es-CL" sz="1100" b="1" dirty="0" smtClean="0"/>
              <a:t>Nicolás</a:t>
            </a:r>
            <a:r>
              <a:rPr lang="es-CL" sz="1100" dirty="0" smtClean="0"/>
              <a:t> y </a:t>
            </a:r>
            <a:r>
              <a:rPr lang="es-CL" sz="1100" b="1" dirty="0" smtClean="0"/>
              <a:t>María</a:t>
            </a:r>
            <a:r>
              <a:rPr lang="es-CL" sz="1100" dirty="0" smtClean="0"/>
              <a:t>. Venimos a hacer muchos experimentos, </a:t>
            </a:r>
            <a:r>
              <a:rPr lang="es-CL" sz="1100" dirty="0"/>
              <a:t>s</a:t>
            </a:r>
            <a:r>
              <a:rPr lang="es-CL" sz="1100" dirty="0" smtClean="0"/>
              <a:t>omos niños </a:t>
            </a:r>
            <a:r>
              <a:rPr lang="es-CL" sz="1100" dirty="0" smtClean="0"/>
              <a:t>científicos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45666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13049" y="220002"/>
            <a:ext cx="75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31" y="1213837"/>
            <a:ext cx="3108136" cy="311218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069" y="1534665"/>
            <a:ext cx="1384508" cy="207084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668031" y="2100730"/>
            <a:ext cx="107569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¡Que bueno! ¡Yo los ayudaré! ¡Conozco todo sobre Marte!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31526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35304" y="250269"/>
            <a:ext cx="856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31" y="1213837"/>
            <a:ext cx="3108135" cy="3112183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751932" y="1826142"/>
            <a:ext cx="107569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¡Que bien!</a:t>
            </a:r>
          </a:p>
          <a:p>
            <a:pPr algn="ctr"/>
            <a:r>
              <a:rPr lang="es-CL" sz="1100" dirty="0" smtClean="0"/>
              <a:t>Pero ahora estamos muy cansados por el viaje ¿Dónde podemos descansar?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16566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51716" y="304669"/>
            <a:ext cx="912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7" y="1219199"/>
            <a:ext cx="3108864" cy="31129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9"/>
          <a:stretch/>
        </p:blipFill>
        <p:spPr>
          <a:xfrm>
            <a:off x="2701268" y="1219199"/>
            <a:ext cx="1463929" cy="80682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819398" y="1227515"/>
            <a:ext cx="12276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¡Por aquí! </a:t>
            </a:r>
          </a:p>
          <a:p>
            <a:pPr algn="ctr"/>
            <a:r>
              <a:rPr lang="es-CL" sz="1100" dirty="0" smtClean="0"/>
              <a:t>Descansen esta noche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01225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87648" y="319980"/>
            <a:ext cx="979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32" y="1213838"/>
            <a:ext cx="3108134" cy="311218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19"/>
          <a:stretch/>
        </p:blipFill>
        <p:spPr>
          <a:xfrm>
            <a:off x="2637822" y="1210733"/>
            <a:ext cx="1693333" cy="71667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637822" y="1280001"/>
            <a:ext cx="16933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Muchas gracias </a:t>
            </a:r>
            <a:r>
              <a:rPr lang="es-CL" sz="1100" dirty="0" err="1" smtClean="0"/>
              <a:t>Roboto</a:t>
            </a:r>
            <a:r>
              <a:rPr lang="es-CL" sz="1100" dirty="0"/>
              <a:t>.</a:t>
            </a:r>
            <a:r>
              <a:rPr lang="es-CL" sz="1100" dirty="0" smtClean="0"/>
              <a:t> ¡Buenas noches!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47812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43249" y="355469"/>
            <a:ext cx="835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7" y="1213108"/>
            <a:ext cx="3108864" cy="3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0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36849" y="338536"/>
            <a:ext cx="937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9" cy="31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7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60" cy="311541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" t="17637" r="2399" b="7252"/>
          <a:stretch/>
        </p:blipFill>
        <p:spPr>
          <a:xfrm flipV="1">
            <a:off x="3814200" y="3729317"/>
            <a:ext cx="1481016" cy="55488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937606" y="3875956"/>
            <a:ext cx="1357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 smtClean="0"/>
              <a:t>¡¿Qué pasó aquí?!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69604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9" cy="31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6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11" y="1553199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1854200" y="1422581"/>
            <a:ext cx="2394126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087747" y="1684381"/>
            <a:ext cx="17242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Ordena los tanques de oxígeno según </a:t>
            </a:r>
            <a:r>
              <a:rPr lang="es-CL" sz="1100" b="1" dirty="0" smtClean="0"/>
              <a:t>su temperatura</a:t>
            </a:r>
            <a:r>
              <a:rPr lang="es-CL" sz="1100" dirty="0" smtClean="0"/>
              <a:t>. Haz más mediciones si lo necesitas. 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609348" y="4482236"/>
            <a:ext cx="519680" cy="502364"/>
            <a:chOff x="7559640" y="4602169"/>
            <a:chExt cx="674625" cy="629180"/>
          </a:xfrm>
        </p:grpSpPr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167" y="4602169"/>
              <a:ext cx="654098" cy="629180"/>
            </a:xfrm>
            <a:prstGeom prst="rect">
              <a:avLst/>
            </a:prstGeom>
          </p:spPr>
        </p:pic>
        <p:sp>
          <p:nvSpPr>
            <p:cNvPr id="20" name="CuadroTexto 19"/>
            <p:cNvSpPr txBox="1"/>
            <p:nvPr/>
          </p:nvSpPr>
          <p:spPr>
            <a:xfrm>
              <a:off x="7778071" y="4702215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C</a:t>
              </a:r>
              <a:endParaRPr lang="es-CL" dirty="0"/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640" y="4605896"/>
              <a:ext cx="383655" cy="575727"/>
            </a:xfrm>
            <a:prstGeom prst="rect">
              <a:avLst/>
            </a:prstGeom>
          </p:spPr>
        </p:pic>
      </p:grpSp>
      <p:grpSp>
        <p:nvGrpSpPr>
          <p:cNvPr id="15" name="Grupo 14"/>
          <p:cNvGrpSpPr/>
          <p:nvPr/>
        </p:nvGrpSpPr>
        <p:grpSpPr>
          <a:xfrm>
            <a:off x="7609347" y="3887608"/>
            <a:ext cx="519680" cy="513260"/>
            <a:chOff x="324479" y="3727314"/>
            <a:chExt cx="688603" cy="642827"/>
          </a:xfrm>
        </p:grpSpPr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984" y="3740961"/>
              <a:ext cx="654098" cy="629180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479" y="3727314"/>
              <a:ext cx="395233" cy="593101"/>
            </a:xfrm>
            <a:prstGeom prst="rect">
              <a:avLst/>
            </a:prstGeom>
          </p:spPr>
        </p:pic>
        <p:sp>
          <p:nvSpPr>
            <p:cNvPr id="14" name="CuadroTexto 13"/>
            <p:cNvSpPr txBox="1"/>
            <p:nvPr/>
          </p:nvSpPr>
          <p:spPr>
            <a:xfrm>
              <a:off x="555671" y="3822543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A</a:t>
              </a:r>
              <a:endParaRPr lang="es-CL" dirty="0"/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8933396" y="1605743"/>
            <a:ext cx="1301587" cy="1895380"/>
            <a:chOff x="5208062" y="2195516"/>
            <a:chExt cx="1301587" cy="1895380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673" y="2418618"/>
              <a:ext cx="1294976" cy="1672278"/>
            </a:xfrm>
            <a:prstGeom prst="rect">
              <a:avLst/>
            </a:prstGeom>
          </p:spPr>
        </p:pic>
        <p:sp>
          <p:nvSpPr>
            <p:cNvPr id="25" name="CuadroTexto 24"/>
            <p:cNvSpPr txBox="1"/>
            <p:nvPr/>
          </p:nvSpPr>
          <p:spPr>
            <a:xfrm>
              <a:off x="5343216" y="2726158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1</a:t>
              </a:r>
              <a:endParaRPr lang="es-CL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5343216" y="3164217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2</a:t>
              </a:r>
              <a:endParaRPr lang="es-CL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5343216" y="3627556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3</a:t>
              </a:r>
              <a:endParaRPr lang="es-CL" dirty="0"/>
            </a:p>
          </p:txBody>
        </p: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062" y="2195516"/>
              <a:ext cx="1301587" cy="223102"/>
            </a:xfrm>
            <a:prstGeom prst="rect">
              <a:avLst/>
            </a:prstGeom>
          </p:spPr>
        </p:pic>
        <p:pic>
          <p:nvPicPr>
            <p:cNvPr id="51" name="Imagen 50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64" t="15479" r="31118" b="19087"/>
            <a:stretch/>
          </p:blipFill>
          <p:spPr>
            <a:xfrm>
              <a:off x="5279047" y="2215003"/>
              <a:ext cx="128338" cy="182881"/>
            </a:xfrm>
            <a:prstGeom prst="rect">
              <a:avLst/>
            </a:prstGeom>
          </p:spPr>
        </p:pic>
        <p:pic>
          <p:nvPicPr>
            <p:cNvPr id="52" name="Imagen 51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09" t="15717" r="23805" b="20848"/>
            <a:stretch/>
          </p:blipFill>
          <p:spPr>
            <a:xfrm>
              <a:off x="6303010" y="2212338"/>
              <a:ext cx="145042" cy="188209"/>
            </a:xfrm>
            <a:prstGeom prst="rect">
              <a:avLst/>
            </a:prstGeom>
          </p:spPr>
        </p:pic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38" y="3533549"/>
            <a:ext cx="2267655" cy="61325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715267" y="2708000"/>
            <a:ext cx="521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/>
              <a:t>Está a </a:t>
            </a:r>
            <a:r>
              <a:rPr lang="es-CL" sz="800" b="1" dirty="0" smtClean="0"/>
              <a:t>menor </a:t>
            </a:r>
            <a:r>
              <a:rPr lang="es-CL" sz="800" b="1" dirty="0" err="1" smtClean="0"/>
              <a:t>tempe-ratura</a:t>
            </a:r>
            <a:r>
              <a:rPr lang="es-CL" sz="800" b="1" dirty="0" smtClean="0"/>
              <a:t> </a:t>
            </a:r>
            <a:r>
              <a:rPr lang="es-CL" sz="800" dirty="0" smtClean="0"/>
              <a:t>que</a:t>
            </a:r>
            <a:endParaRPr lang="es-CL" sz="800" dirty="0"/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96" y="2242509"/>
            <a:ext cx="724322" cy="572896"/>
          </a:xfrm>
          <a:prstGeom prst="rect">
            <a:avLst/>
          </a:prstGeom>
        </p:spPr>
      </p:pic>
      <p:grpSp>
        <p:nvGrpSpPr>
          <p:cNvPr id="18" name="Grupo 17"/>
          <p:cNvGrpSpPr/>
          <p:nvPr/>
        </p:nvGrpSpPr>
        <p:grpSpPr>
          <a:xfrm>
            <a:off x="7630234" y="3341343"/>
            <a:ext cx="498793" cy="493310"/>
            <a:chOff x="7253604" y="2077115"/>
            <a:chExt cx="654098" cy="629180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3604" y="2077115"/>
              <a:ext cx="654098" cy="62918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3608" y="2102638"/>
              <a:ext cx="363220" cy="545060"/>
            </a:xfrm>
            <a:prstGeom prst="rect">
              <a:avLst/>
            </a:prstGeom>
          </p:spPr>
        </p:pic>
        <p:sp>
          <p:nvSpPr>
            <p:cNvPr id="19" name="CuadroTexto 18"/>
            <p:cNvSpPr txBox="1"/>
            <p:nvPr/>
          </p:nvSpPr>
          <p:spPr>
            <a:xfrm>
              <a:off x="7451604" y="2170178"/>
              <a:ext cx="330447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B</a:t>
              </a:r>
              <a:endParaRPr lang="es-CL" dirty="0"/>
            </a:p>
          </p:txBody>
        </p:sp>
      </p:grpSp>
      <p:sp>
        <p:nvSpPr>
          <p:cNvPr id="40" name="CuadroTexto 39"/>
          <p:cNvSpPr txBox="1"/>
          <p:nvPr/>
        </p:nvSpPr>
        <p:spPr>
          <a:xfrm>
            <a:off x="3837958" y="2714352"/>
            <a:ext cx="521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/>
              <a:t>Está a </a:t>
            </a:r>
            <a:r>
              <a:rPr lang="es-CL" sz="800" b="1" dirty="0" smtClean="0"/>
              <a:t>menor </a:t>
            </a:r>
            <a:r>
              <a:rPr lang="es-CL" sz="800" b="1" dirty="0" err="1" smtClean="0"/>
              <a:t>tempe-ratura</a:t>
            </a:r>
            <a:r>
              <a:rPr lang="es-CL" sz="800" b="1" dirty="0" smtClean="0"/>
              <a:t> </a:t>
            </a:r>
            <a:r>
              <a:rPr lang="es-CL" sz="800" dirty="0" smtClean="0"/>
              <a:t>que</a:t>
            </a:r>
            <a:endParaRPr lang="es-CL" sz="800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19" y="1498322"/>
            <a:ext cx="782925" cy="436498"/>
          </a:xfrm>
          <a:prstGeom prst="rect">
            <a:avLst/>
          </a:prstGeom>
        </p:spPr>
      </p:pic>
      <p:sp>
        <p:nvSpPr>
          <p:cNvPr id="41" name="CuadroTexto 40"/>
          <p:cNvSpPr txBox="1"/>
          <p:nvPr/>
        </p:nvSpPr>
        <p:spPr>
          <a:xfrm>
            <a:off x="7125331" y="1537131"/>
            <a:ext cx="699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>
                <a:solidFill>
                  <a:schemeClr val="bg1"/>
                </a:solidFill>
              </a:rPr>
              <a:t>Hacer más mediciones</a:t>
            </a:r>
            <a:endParaRPr lang="es-CL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216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9" cy="311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0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8" cy="311541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814917" y="1416424"/>
            <a:ext cx="10040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¡La sala es un desastre! </a:t>
            </a:r>
            <a:r>
              <a:rPr lang="es-CL" sz="1100" dirty="0" err="1" smtClean="0"/>
              <a:t>Roboto</a:t>
            </a:r>
            <a:r>
              <a:rPr lang="es-CL" sz="1100" dirty="0" smtClean="0"/>
              <a:t>, ¿Qué ha pasado?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43641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8" cy="3115409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083859" y="1371600"/>
            <a:ext cx="2079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No lo sé. Todo estaba desordenado esta mañana cuando mi programación me despertó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407399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7" cy="3115409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904566" y="1945340"/>
            <a:ext cx="109369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Pero podemos revisar las cámaras de seguridad. El video nos mostrará qué ocurrió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70412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7" cy="311540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373189" y="1243851"/>
            <a:ext cx="17570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Bien pensado </a:t>
            </a:r>
            <a:r>
              <a:rPr lang="es-CL" sz="1100" dirty="0" err="1" smtClean="0"/>
              <a:t>Roboto</a:t>
            </a:r>
            <a:r>
              <a:rPr lang="es-CL" sz="1100" dirty="0" smtClean="0"/>
              <a:t>, conectemos el video en </a:t>
            </a:r>
          </a:p>
          <a:p>
            <a:pPr algn="ctr"/>
            <a:r>
              <a:rPr lang="es-CL" sz="1100" dirty="0" smtClean="0"/>
              <a:t>la televisión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0286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6" cy="311540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838" y="4178585"/>
            <a:ext cx="847811" cy="42106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991452" y="4168766"/>
            <a:ext cx="830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>
                <a:solidFill>
                  <a:schemeClr val="bg1"/>
                </a:solidFill>
              </a:rPr>
              <a:t>Volver a la pregunta</a:t>
            </a:r>
            <a:endParaRPr lang="es-CL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6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074" name="Picture 2" descr="https://lh4.googleusercontent.com/0G9Z5rujzTfHC2RYPyZj8qYTc5Eku1AZENC2X1A3facrNDkF0z3QiA-jn20-4f2uMgJbqi3Bosir7wo5bTwKBZ156M-Oq8d4Vr7VkZK49iT4va1S0eTj8tKq9IGsXvtk_LZDoIMGZ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474" y="2089679"/>
            <a:ext cx="1619250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43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4098" name="Picture 2" descr="https://lh3.googleusercontent.com/P9s1dUfaw9oTTtIyGAZLpMBbWQfskrHGU7loMouRlO6LBhvk901GigBN6f0FTg_bmMyIUTGzREkPDMeHQ-sMmR4n-br6Mp_NHV13n84r6qEUJuqCd-wnJQy5Zab7PwZfVIOrfD2QA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399" y="1946275"/>
            <a:ext cx="20574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91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</a:t>
            </a:r>
            <a:r>
              <a:rPr lang="es-CL" sz="3200" dirty="0" smtClean="0">
                <a:solidFill>
                  <a:schemeClr val="bg1"/>
                </a:solidFill>
              </a:rPr>
              <a:t>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5122" name="Picture 2" descr="https://lh4.googleusercontent.com/3PyCJkM7Zuxs45q3lxHvvPFuWKuw3FArFAfP4dmS_pSbftzVH7Jc9qUCcOfERKSH8e5wgFTIOVC5ySL5GQE-fk4jFFka3zI24ELdJ1xvOIQHZ3Wc2fGqQRONijg1DaB8lpk3hsHl0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724" y="1900237"/>
            <a:ext cx="219075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44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6146" name="Picture 2" descr="https://lh4.googleusercontent.com/3UCWC2XxCm7NscH8MlCq3tKRhI_nJCZkL-yJPUD0JB3AIiB2PmGwglx5fK9JaxMU5ruG05_My2iPKeGM0MFgHuEeaxmMJRgKevZs7K-WZeGN_25qFEtzXrG4M6G8JgI9mt_YoJjyx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599" y="2002895"/>
            <a:ext cx="1905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9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111560" y="2930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1"/>
          <a:stretch/>
        </p:blipFill>
        <p:spPr>
          <a:xfrm>
            <a:off x="2792211" y="1278467"/>
            <a:ext cx="2511284" cy="18773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017" y="1519086"/>
            <a:ext cx="1076851" cy="107685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038096" y="1876180"/>
            <a:ext cx="17242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¿Qué fue lo que aprendiste? 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2976150" y="2913405"/>
            <a:ext cx="24918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Escribe en la hoja de respuestas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Flecha derecha 1"/>
          <p:cNvSpPr/>
          <p:nvPr/>
        </p:nvSpPr>
        <p:spPr>
          <a:xfrm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H48 (81)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84550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170" name="Picture 2" descr="https://lh5.googleusercontent.com/RHWauBo-TTT4KQE27pmoRfYMVN7ZwV2JFrzbUXeQNvVBWDv2Zs7KSd6pZSxlBioF0zt4wq3bcbkDkPV-Fxh8tCAse3jwxSVuGdH4jY54HaK5uvqyRUcigRlpNeyqN6OfGEJr0BmuC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174" y="1979612"/>
            <a:ext cx="1847850" cy="13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1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8194" name="Picture 2" descr="https://lh6.googleusercontent.com/qtWCdTopGsPf-nlC2P28r-CUCMZZIlJODEb3RMYuwOsPejBwBT0heMBUbSWRZla0YwLaVGkL8Jrkn8Hun8enpzDZIvsMDIxwTK_41P5_GCxw_kwAeEcae0ncciGlL9C8EyHKTZI8l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11" y="2242079"/>
            <a:ext cx="1628775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78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9218" name="Picture 2" descr="https://lh6.googleusercontent.com/14CsrpjUUrCwgqj6WtQbbMwtBwXOV-1ShtA6sAeMPoSKp7Jc5IdTm65_HJEkZNVAnot8N-ECs5mcuTLshmPfBUhTz3TNEq0thelta4I3-BVKWordJJXwZYMwDAG_l5JoV6tTb2h2P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761" y="2184400"/>
            <a:ext cx="159067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0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0242" name="Picture 2" descr="https://lh6.googleusercontent.com/J4a9C1EELOQD04EDf2LlBEjyFTTvvzyQZ3Alc8NpiBJdwGt8b7O8SK_WJrkGhMsF8psL3-B20KYAhio6EkgteRP4pwNddYuE-_CxX4j-_N8m3ZrGHkwML8CXJl3-53FoC4NKwDkGN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849" y="1946275"/>
            <a:ext cx="1714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46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1266" name="Picture 2" descr="https://lh6.googleusercontent.com/xD0FgEnmZjIS63vDGYF9USZ8uyPBUSbzEWSbWrUbicVZy43N6aOuowHFFVoPUO3jN7mLgHM_VuaO4o_YsD9Bz4QzN29Il2vWwJaM9L_a-373rSlk_oLGfx1BMtCCAFR749sDY_gKV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86" y="2052637"/>
            <a:ext cx="1495425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6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H32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2290" name="Picture 2" descr="https://lh6.googleusercontent.com/aFeW5eG1GAomnCxmnt8qYvIo9b_eEoiom2VIJmZY1lqMnJqMOj8yWnQkqDzrYQKljz9OLqPxMhpyZEBPS3hOVOR7vLInNUhCcLdzOaMFEum4ULGdvjE6Kzcrtjamksl12axPKQadV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249" y="1992312"/>
            <a:ext cx="140970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41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3314" name="Picture 2" descr="https://lh5.googleusercontent.com/GHTR2fAILBQ7ll_WJDpLvn5MxG8Js7eodkCORKCHk1g-CaszuvdvRld0wlgVtGJ2SLLJI-jwm2oM3QHeu3QvnqAaSK3JTckVHCVOSPnuAP6tpD2BGtj7J4LBDbb_h3d7aQQZWA8ua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586" y="2102379"/>
            <a:ext cx="1343025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43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338" name="Picture 2" descr="https://lh4.googleusercontent.com/s6XrRwXufsbNu8AqeSfhvvzIXkdCY4W1bF6sL8mfPZpj_sSPeDCo3jHW68uZKAJ0Jejdmd0ubaCARoTwlvNlSXh0e3gxI9x3OYYCgBfBQzY-CX4gnLxLz_liS6Zizb6VyHH2oLPcg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499" y="2056342"/>
            <a:ext cx="19812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17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5362" name="Picture 2" descr="https://lh5.googleusercontent.com/6JEu94zfK_2blZ6lWtZTLyl9X0O1obQoSAR3Sby5iQTYRI3-rrWWhH02o5cHyHWSq5r7VcT6e7ij6DaWxMFsweFL40ZhkJD1tJ1r2DuPE1bCTt2MKoQwj8EgrxcxDwOt5_Njblm7t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436" y="2060576"/>
            <a:ext cx="145732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10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6386" name="Picture 2" descr="https://lh6.googleusercontent.com/2KJZdHYcVIx9scSPIi28o4aTAfbP0-FuOnVS0qfi9_TGLemBtDAFepw6GFn7c79VsrZH8LGIaZdANPo4RRxw4VMvBHDLWbLGJSMuUUYeHc3fUcRegeFdVjjTXb3v8T6L1N9JOSSP5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336" y="1794404"/>
            <a:ext cx="3057525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35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221449" y="355469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00" y="1518707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2482227" y="1335161"/>
            <a:ext cx="2394126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756764" y="1756273"/>
            <a:ext cx="17242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Elige la bolsa de semilla más distinta a las otras.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1335161"/>
            <a:ext cx="1054138" cy="106322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1335161"/>
            <a:ext cx="1053790" cy="1056332"/>
          </a:xfrm>
          <a:prstGeom prst="rect">
            <a:avLst/>
          </a:prstGeom>
        </p:spPr>
      </p:pic>
      <p:pic>
        <p:nvPicPr>
          <p:cNvPr id="1026" name="Picture 2" descr="https://lh6.googleusercontent.com/6Q0gGLsK-6msTrRfO4u48FGxnQqamyZWeWHfE8aAN_co7D29fRN5ZVZMyO4L6NkcPn6P0yVgr6crnmheBLXS2pfVMtU1TLbdrMSmhlyWAIyuM_gTzUXyTd6qR-BQ49LpF3tZirc1l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646" y="1381584"/>
            <a:ext cx="883262" cy="96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https://lh6.googleusercontent.com/6Q0gGLsK-6msTrRfO4u48FGxnQqamyZWeWHfE8aAN_co7D29fRN5ZVZMyO4L6NkcPn6P0yVgr6crnmheBLXS2pfVMtU1TLbdrMSmhlyWAIyuM_gTzUXyTd6qR-BQ49LpF3tZirc1l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584" y="1381584"/>
            <a:ext cx="883262" cy="96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2510951"/>
            <a:ext cx="1054138" cy="1063222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2510951"/>
            <a:ext cx="1053790" cy="1056332"/>
          </a:xfrm>
          <a:prstGeom prst="rect">
            <a:avLst/>
          </a:prstGeom>
        </p:spPr>
      </p:pic>
      <p:pic>
        <p:nvPicPr>
          <p:cNvPr id="1028" name="Picture 4" descr="https://lh5.googleusercontent.com/9Jzs8PyvWLR8F23rRRPaYdea6pw9uSwFsdbAvp9dE3kGp3Eyx0y_DLuUyrrBJn-Kvxa9GbyE3i1f0xvuLfi6E_XDMmftMnGhpMLgni3pl1EMKF8BIakaiklL13M7LfgzdwoobMWns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1" t="21414" r="49119" b="6613"/>
          <a:stretch/>
        </p:blipFill>
        <p:spPr bwMode="auto">
          <a:xfrm>
            <a:off x="7558564" y="2546218"/>
            <a:ext cx="681427" cy="98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https://lh5.googleusercontent.com/9Jzs8PyvWLR8F23rRRPaYdea6pw9uSwFsdbAvp9dE3kGp3Eyx0y_DLuUyrrBJn-Kvxa9GbyE3i1f0xvuLfi6E_XDMmftMnGhpMLgni3pl1EMKF8BIakaiklL13M7LfgzdwoobMWns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1" t="21414" r="49119" b="6613"/>
          <a:stretch/>
        </p:blipFill>
        <p:spPr bwMode="auto">
          <a:xfrm>
            <a:off x="8612702" y="2546217"/>
            <a:ext cx="681427" cy="98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Imagen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3828032"/>
            <a:ext cx="1054138" cy="1063222"/>
          </a:xfrm>
          <a:prstGeom prst="rect">
            <a:avLst/>
          </a:prstGeom>
        </p:spPr>
      </p:pic>
      <p:pic>
        <p:nvPicPr>
          <p:cNvPr id="59" name="Imagen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3828032"/>
            <a:ext cx="1053790" cy="1056332"/>
          </a:xfrm>
          <a:prstGeom prst="rect">
            <a:avLst/>
          </a:prstGeom>
        </p:spPr>
      </p:pic>
      <p:pic>
        <p:nvPicPr>
          <p:cNvPr id="62" name="Imagen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5153417"/>
            <a:ext cx="1054138" cy="1063222"/>
          </a:xfrm>
          <a:prstGeom prst="rect">
            <a:avLst/>
          </a:prstGeom>
        </p:spPr>
      </p:pic>
      <p:pic>
        <p:nvPicPr>
          <p:cNvPr id="63" name="Imagen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5153417"/>
            <a:ext cx="1053790" cy="1056332"/>
          </a:xfrm>
          <a:prstGeom prst="rect">
            <a:avLst/>
          </a:prstGeom>
        </p:spPr>
      </p:pic>
      <p:pic>
        <p:nvPicPr>
          <p:cNvPr id="38" name="Picture 6" descr="https://lh5.googleusercontent.com/9Jzs8PyvWLR8F23rRRPaYdea6pw9uSwFsdbAvp9dE3kGp3Eyx0y_DLuUyrrBJn-Kvxa9GbyE3i1f0xvuLfi6E_XDMmftMnGhpMLgni3pl1EMKF8BIakaiklL13M7LfgzdwoobMWns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3" r="26284"/>
          <a:stretch/>
        </p:blipFill>
        <p:spPr bwMode="auto">
          <a:xfrm>
            <a:off x="7635267" y="3879558"/>
            <a:ext cx="528019" cy="95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https://lh5.googleusercontent.com/9Jzs8PyvWLR8F23rRRPaYdea6pw9uSwFsdbAvp9dE3kGp3Eyx0y_DLuUyrrBJn-Kvxa9GbyE3i1f0xvuLfi6E_XDMmftMnGhpMLgni3pl1EMKF8BIakaiklL13M7LfgzdwoobMWns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3" r="26284"/>
          <a:stretch/>
        </p:blipFill>
        <p:spPr bwMode="auto">
          <a:xfrm>
            <a:off x="8692219" y="3879558"/>
            <a:ext cx="528019" cy="95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5.googleusercontent.com/9Jzs8PyvWLR8F23rRRPaYdea6pw9uSwFsdbAvp9dE3kGp3Eyx0y_DLuUyrrBJn-Kvxa9GbyE3i1f0xvuLfi6E_XDMmftMnGhpMLgni3pl1EMKF8BIakaiklL13M7LfgzdwoobMWns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06" t="15876"/>
          <a:stretch/>
        </p:blipFill>
        <p:spPr bwMode="auto">
          <a:xfrm>
            <a:off x="7543362" y="5213790"/>
            <a:ext cx="711828" cy="93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https://lh5.googleusercontent.com/9Jzs8PyvWLR8F23rRRPaYdea6pw9uSwFsdbAvp9dE3kGp3Eyx0y_DLuUyrrBJn-Kvxa9GbyE3i1f0xvuLfi6E_XDMmftMnGhpMLgni3pl1EMKF8BIakaiklL13M7LfgzdwoobMWns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06" t="15876"/>
          <a:stretch/>
        </p:blipFill>
        <p:spPr bwMode="auto">
          <a:xfrm>
            <a:off x="8597327" y="5213790"/>
            <a:ext cx="711828" cy="93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lecha derecha 24"/>
          <p:cNvSpPr/>
          <p:nvPr/>
        </p:nvSpPr>
        <p:spPr>
          <a:xfrm flipH="1">
            <a:off x="9990666" y="858307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H59 (92)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592359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7410" name="Picture 2" descr="https://lh3.googleusercontent.com/G703E3trtNTbsBYisz1RqTQRE-hRGPAnUTqmyXXQPgzLLeunKWNQcjpIEEYipYfjq8Uxr6BXazGLamdpG_FxD09TzpzWFN6Kux57QU5VmJOF498735LY2DgknTeKGfWpgTndqhSrs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236" y="1960562"/>
            <a:ext cx="237172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31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8434" name="Picture 2" descr="716bc822-9658-407a-9950-160cfe9a1b1d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9" t="28241" r="21346" b="25695"/>
          <a:stretch/>
        </p:blipFill>
        <p:spPr bwMode="auto">
          <a:xfrm>
            <a:off x="1901975" y="1786382"/>
            <a:ext cx="4640247" cy="225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echa derecha 8"/>
          <p:cNvSpPr/>
          <p:nvPr/>
        </p:nvSpPr>
        <p:spPr>
          <a:xfrm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Q0 (19)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1387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458" name="Picture 2" descr="5488f14b-2647-4832-ba04-679d767b50c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612" y="1551751"/>
            <a:ext cx="4680974" cy="280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995" y="1736679"/>
            <a:ext cx="1293591" cy="110812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482261" y="1990658"/>
            <a:ext cx="8670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Por esta tubería se fue el ratón</a:t>
            </a:r>
            <a:endParaRPr lang="es-CL" sz="1100" dirty="0"/>
          </a:p>
        </p:txBody>
      </p:sp>
      <p:sp>
        <p:nvSpPr>
          <p:cNvPr id="10" name="Flecha derecha 9"/>
          <p:cNvSpPr/>
          <p:nvPr/>
        </p:nvSpPr>
        <p:spPr>
          <a:xfrm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Q13 (32)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849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0482" name="Picture 2" descr="d2c0ed98-7c86-42fd-993d-1305201faaf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910" y="1541229"/>
            <a:ext cx="4501445" cy="270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489" y="1541229"/>
            <a:ext cx="1265536" cy="126553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411087" y="1873915"/>
            <a:ext cx="9563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Esa tubería lleva al invernadero</a:t>
            </a:r>
            <a:endParaRPr lang="es-CL" sz="11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024" y="2091267"/>
            <a:ext cx="1071004" cy="853652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3624356" y="2302649"/>
            <a:ext cx="956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¡Vamos para allá!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97248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6" cy="31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7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5" cy="31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2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5" cy="31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3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4" cy="3115406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175000" y="1524000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¡Esperen! Los tanques de oxígeno están abiertos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42559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4" cy="3115405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191933" y="1371600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El ratón abrió los tanques cuando pasó sobre ellos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55533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3" cy="3115405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191933" y="1371600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No sabemos cuanto oxígeno tienen ahora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39886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441267" y="108681"/>
            <a:ext cx="296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F1 i1c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bolsa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6" name="Picture 2" descr="https://lh6.googleusercontent.com/6Q0gGLsK-6msTrRfO4u48FGxnQqamyZWeWHfE8aAN_co7D29fRN5ZVZMyO4L6NkcPn6P0yVgr6crnmheBLXS2pfVMtU1TLbdrMSmhlyWAIyuM_gTzUXyTd6qR-BQ49LpF3tZirc1l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47" y="1488965"/>
            <a:ext cx="883262" cy="96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azul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azul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6876642" y="1263731"/>
            <a:ext cx="3985142" cy="314368"/>
            <a:chOff x="2702576" y="3304462"/>
            <a:chExt cx="3985142" cy="314368"/>
          </a:xfrm>
        </p:grpSpPr>
        <p:grpSp>
          <p:nvGrpSpPr>
            <p:cNvPr id="14" name="Grupo 13"/>
            <p:cNvGrpSpPr/>
            <p:nvPr/>
          </p:nvGrpSpPr>
          <p:grpSpPr>
            <a:xfrm>
              <a:off x="2702576" y="3306194"/>
              <a:ext cx="2007875" cy="312636"/>
              <a:chOff x="2702576" y="3306194"/>
              <a:chExt cx="2007875" cy="312636"/>
            </a:xfrm>
          </p:grpSpPr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3306194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4" name="Rectángulo 33"/>
              <p:cNvSpPr/>
              <p:nvPr/>
            </p:nvSpPr>
            <p:spPr>
              <a:xfrm>
                <a:off x="2844391" y="3332493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grande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950" y="3304462"/>
              <a:ext cx="1993768" cy="310439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4835765" y="3332493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tiene una estrella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una estrella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55106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6419" y="1213108"/>
            <a:ext cx="3111353" cy="311540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363330" y="1371600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Pero el tanque que esté más pesado es el que tiene más</a:t>
            </a:r>
            <a:endParaRPr lang="es-CL" sz="1100" dirty="0"/>
          </a:p>
        </p:txBody>
      </p:sp>
      <p:sp>
        <p:nvSpPr>
          <p:cNvPr id="8" name="Flecha derecha 7"/>
          <p:cNvSpPr/>
          <p:nvPr/>
        </p:nvSpPr>
        <p:spPr>
          <a:xfrm>
            <a:off x="10041466" y="960510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D0 (1)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7955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6419" y="1213108"/>
            <a:ext cx="3111352" cy="3115404"/>
          </a:xfrm>
          <a:prstGeom prst="rect">
            <a:avLst/>
          </a:prstGeom>
        </p:spPr>
      </p:pic>
      <p:sp>
        <p:nvSpPr>
          <p:cNvPr id="8" name="Flecha derecha 7"/>
          <p:cNvSpPr/>
          <p:nvPr/>
        </p:nvSpPr>
        <p:spPr>
          <a:xfrm flipH="1"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D13 (6)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6966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2" cy="31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4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1" cy="31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4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1506" name="Picture 2" descr="54196e76-4ecc-4e28-9068-bc002ebfa28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988" y="1500810"/>
            <a:ext cx="4688221" cy="281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9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2530" name="Picture 2" descr="ddd5e92d-62ed-425a-b4f4-5119ff3f3b2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312" y="1617790"/>
            <a:ext cx="4401574" cy="264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089" y="1617790"/>
            <a:ext cx="1015214" cy="64346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953000" y="1811867"/>
            <a:ext cx="1134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 smtClean="0"/>
              <a:t>¡Ahí está! </a:t>
            </a:r>
            <a:endParaRPr lang="es-CL" sz="11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165" y="2320701"/>
            <a:ext cx="2066568" cy="1235122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385733" y="2810911"/>
            <a:ext cx="177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 smtClean="0"/>
              <a:t>¿Por qué está llorando?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52167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3554" name="Picture 2" descr="31d72807-5d76-498e-b8a8-4146d01100df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265" y="1512010"/>
            <a:ext cx="4329668" cy="259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79410" y="1208109"/>
            <a:ext cx="1481712" cy="242927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953000" y="1811867"/>
            <a:ext cx="113453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 smtClean="0"/>
              <a:t>Porque se comió todo el queso y ahora está tan gordo que no puede volver por la tubería por donde vino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22398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1" cy="311540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9"/>
          <a:stretch/>
        </p:blipFill>
        <p:spPr>
          <a:xfrm>
            <a:off x="2533068" y="1278467"/>
            <a:ext cx="1353132" cy="237273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778601" y="1503946"/>
            <a:ext cx="8620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Pobrecito, no tenemos un traje espacial a su medida. </a:t>
            </a:r>
          </a:p>
          <a:p>
            <a:pPr algn="ctr"/>
            <a:r>
              <a:rPr lang="es-CL" sz="1100" dirty="0" smtClean="0"/>
              <a:t>¿Cómo volverá a la estación?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01985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0" cy="311540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122962" y="1614013"/>
            <a:ext cx="10991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Podemos construir un tubo más grande para él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65842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6626" name="Picture 2" descr="a8696d49-e4b3-4c2b-afab-47988293964d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2" r="22178" b="18750"/>
          <a:stretch/>
        </p:blipFill>
        <p:spPr bwMode="auto">
          <a:xfrm>
            <a:off x="3142668" y="1605546"/>
            <a:ext cx="2774066" cy="24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9"/>
          <a:stretch/>
        </p:blipFill>
        <p:spPr>
          <a:xfrm>
            <a:off x="2144368" y="1545167"/>
            <a:ext cx="1996600" cy="1507066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2256489" y="1825679"/>
            <a:ext cx="16720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El ratón ya puede ir donde quiera y vivir tranquilo con nosotros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00212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407401" y="222537"/>
            <a:ext cx="347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F2 i1 ninguna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bolsa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azul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azul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6876642" y="1263731"/>
            <a:ext cx="3985142" cy="314368"/>
            <a:chOff x="2702576" y="3304462"/>
            <a:chExt cx="3985142" cy="314368"/>
          </a:xfrm>
        </p:grpSpPr>
        <p:grpSp>
          <p:nvGrpSpPr>
            <p:cNvPr id="14" name="Grupo 13"/>
            <p:cNvGrpSpPr/>
            <p:nvPr/>
          </p:nvGrpSpPr>
          <p:grpSpPr>
            <a:xfrm>
              <a:off x="2702576" y="3306194"/>
              <a:ext cx="2007875" cy="312636"/>
              <a:chOff x="2702576" y="3306194"/>
              <a:chExt cx="2007875" cy="312636"/>
            </a:xfrm>
          </p:grpSpPr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3306194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4" name="Rectángulo 33"/>
              <p:cNvSpPr/>
              <p:nvPr/>
            </p:nvSpPr>
            <p:spPr>
              <a:xfrm>
                <a:off x="2844391" y="3332493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950" y="3304462"/>
              <a:ext cx="1993768" cy="310439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4835765" y="3332493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tiene un sol</a:t>
                </a: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sol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pic>
        <p:nvPicPr>
          <p:cNvPr id="37" name="Picture 4" descr="https://lh5.googleusercontent.com/9Jzs8PyvWLR8F23rRRPaYdea6pw9uSwFsdbAvp9dE3kGp3Eyx0y_DLuUyrrBJn-Kvxa9GbyE3i1f0xvuLfi6E_XDMmftMnGhpMLgni3pl1EMKF8BIakaiklL13M7LfgzdwoobMWns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1" t="21414" r="49119" b="6613"/>
          <a:stretch/>
        </p:blipFill>
        <p:spPr bwMode="auto">
          <a:xfrm>
            <a:off x="2236788" y="1485463"/>
            <a:ext cx="681427" cy="98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4570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7650" name="Picture 2" descr="bd87c61f-c9b8-4b79-b628-5a1fb64fcc8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8" r="36415" b="14584"/>
          <a:stretch/>
        </p:blipFill>
        <p:spPr bwMode="auto">
          <a:xfrm>
            <a:off x="2685341" y="1758306"/>
            <a:ext cx="2142182" cy="256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9"/>
          <a:stretch/>
        </p:blipFill>
        <p:spPr>
          <a:xfrm>
            <a:off x="4114051" y="2871802"/>
            <a:ext cx="1996600" cy="1507066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440658" y="3098716"/>
            <a:ext cx="13926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¿Pero qué va a comer? Ya se comió todo el queso que trajimos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617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9"/>
          <a:stretch/>
        </p:blipFill>
        <p:spPr>
          <a:xfrm flipH="1">
            <a:off x="3580425" y="1657396"/>
            <a:ext cx="2603243" cy="107063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3970868" y="1788951"/>
            <a:ext cx="17565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Tenemos semillas de girasol, podemos darle de comer con ellas</a:t>
            </a:r>
            <a:endParaRPr lang="es-CL" sz="11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068" y="1657396"/>
            <a:ext cx="1047357" cy="10473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44" y="3014414"/>
            <a:ext cx="909626" cy="90962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9"/>
          <a:stretch/>
        </p:blipFill>
        <p:spPr>
          <a:xfrm>
            <a:off x="2402998" y="2991138"/>
            <a:ext cx="2603243" cy="1070633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2826325" y="3009347"/>
            <a:ext cx="17565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No las usemos todas. Plantemos algunas para que el ratón tenga siempre que comer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80509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684933" y="545085"/>
            <a:ext cx="838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04" y="1683943"/>
            <a:ext cx="1032357" cy="10323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57" y="2994296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949" y="2716300"/>
            <a:ext cx="3175510" cy="141486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804585" y="3148493"/>
            <a:ext cx="22186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En mi memoria sólo </a:t>
            </a:r>
            <a:r>
              <a:rPr lang="es-CL" sz="1100" dirty="0" smtClean="0"/>
              <a:t>tengo que la bolsa de semillas de girasol es la bolsa más distinta a las otras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770" y="1295319"/>
            <a:ext cx="2597629" cy="155997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60035" y="1611014"/>
            <a:ext cx="16891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>
                <a:solidFill>
                  <a:srgbClr val="000000"/>
                </a:solidFill>
              </a:rPr>
              <a:t>Necesitamos las semillas de girasol. ¡Pero en este invernadero hay muchas semillas de todo tipo! ¿Cuáles son las de girasol?</a:t>
            </a:r>
            <a:endParaRPr lang="es-CL" sz="1100" dirty="0"/>
          </a:p>
        </p:txBody>
      </p:sp>
      <p:sp>
        <p:nvSpPr>
          <p:cNvPr id="14" name="Flecha derecha 13"/>
          <p:cNvSpPr/>
          <p:nvPr/>
        </p:nvSpPr>
        <p:spPr>
          <a:xfrm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F0 (7)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045534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45" y="638386"/>
            <a:ext cx="4883575" cy="366268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779" y="3081866"/>
            <a:ext cx="1118110" cy="111811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915779" y="711200"/>
            <a:ext cx="154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smtClean="0"/>
              <a:t>Resultados:</a:t>
            </a:r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7811736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45" y="638386"/>
            <a:ext cx="4883575" cy="366268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113" y="2624458"/>
            <a:ext cx="1118110" cy="11181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16" y="2624504"/>
            <a:ext cx="1067676" cy="11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454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97" y="1222904"/>
            <a:ext cx="1438275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97" y="2013478"/>
            <a:ext cx="1343025" cy="5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ptu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971" y="2932641"/>
            <a:ext cx="9810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aptur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920" y="3785128"/>
            <a:ext cx="10191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ptur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846" y="974197"/>
            <a:ext cx="1743075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aptur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800" y="1575328"/>
            <a:ext cx="65722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aptur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79" y="2271709"/>
            <a:ext cx="17716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aptur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79" y="2787115"/>
            <a:ext cx="10858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apture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204" y="3489853"/>
            <a:ext cx="20574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aptur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546" y="4403197"/>
            <a:ext cx="4143375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apture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934" y="2361141"/>
            <a:ext cx="16764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apture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3456516"/>
            <a:ext cx="157162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apture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996" y="4403197"/>
            <a:ext cx="6762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4080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0275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7564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3502</TotalTime>
  <Words>1778</Words>
  <Application>Microsoft Office PowerPoint</Application>
  <PresentationFormat>Panorámica</PresentationFormat>
  <Paragraphs>328</Paragraphs>
  <Slides>97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97</vt:i4>
      </vt:variant>
    </vt:vector>
  </HeadingPairs>
  <TitlesOfParts>
    <vt:vector size="10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MACAREMA</dc:creator>
  <cp:lastModifiedBy>MACAREMA</cp:lastModifiedBy>
  <cp:revision>94</cp:revision>
  <dcterms:created xsi:type="dcterms:W3CDTF">2016-05-25T20:28:02Z</dcterms:created>
  <dcterms:modified xsi:type="dcterms:W3CDTF">2016-06-03T02:06:21Z</dcterms:modified>
</cp:coreProperties>
</file>